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Kollektif" charset="1" panose="020B0604020101010102"/>
      <p:regular r:id="rId12"/>
    </p:embeddedFont>
    <p:embeddedFont>
      <p:font typeface="Kollektif Bold" charset="1" panose="020B0604020101010102"/>
      <p:regular r:id="rId13"/>
    </p:embeddedFont>
    <p:embeddedFont>
      <p:font typeface="Kollektif Italics" charset="1" panose="020B0604020101010102"/>
      <p:regular r:id="rId14"/>
    </p:embeddedFont>
    <p:embeddedFont>
      <p:font typeface="Kollektif Bold Italics" charset="1" panose="020B060402010101010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slide" Target="slides/slide3.xml"/><Relationship Id="rId8" Type="http://schemas.openxmlformats.org/officeDocument/2006/relationships/font" Target="fonts/font8.fntdata"/><Relationship Id="rId21" Type="http://schemas.openxmlformats.org/officeDocument/2006/relationships/slide" Target="slides/slide6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slide" Target="slides/slide2.xml"/><Relationship Id="rId7" Type="http://schemas.openxmlformats.org/officeDocument/2006/relationships/font" Target="fonts/font7.fntdata"/><Relationship Id="rId25" Type="http://schemas.openxmlformats.org/officeDocument/2006/relationships/customXml" Target="../customXml/item3.xml"/><Relationship Id="rId16" Type="http://schemas.openxmlformats.org/officeDocument/2006/relationships/slide" Target="slides/slide1.xml"/><Relationship Id="rId2" Type="http://schemas.openxmlformats.org/officeDocument/2006/relationships/presProps" Target="presProps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6" Type="http://schemas.openxmlformats.org/officeDocument/2006/relationships/font" Target="fonts/font6.fntdata"/><Relationship Id="rId24" Type="http://schemas.openxmlformats.org/officeDocument/2006/relationships/customXml" Target="../customXml/item2.xml"/><Relationship Id="rId15" Type="http://schemas.openxmlformats.org/officeDocument/2006/relationships/font" Target="fonts/font15.fntdata"/><Relationship Id="rId5" Type="http://schemas.openxmlformats.org/officeDocument/2006/relationships/tableStyles" Target="tableStyles.xml"/><Relationship Id="rId23" Type="http://schemas.openxmlformats.org/officeDocument/2006/relationships/customXml" Target="../customXml/item1.xml"/><Relationship Id="rId10" Type="http://schemas.openxmlformats.org/officeDocument/2006/relationships/font" Target="fonts/font10.fntdata"/><Relationship Id="rId19" Type="http://schemas.openxmlformats.org/officeDocument/2006/relationships/slide" Target="slides/slide4.xml"/><Relationship Id="rId14" Type="http://schemas.openxmlformats.org/officeDocument/2006/relationships/font" Target="fonts/font14.fntdata"/><Relationship Id="rId22" Type="http://schemas.openxmlformats.org/officeDocument/2006/relationships/slide" Target="slides/slide7.xml"/><Relationship Id="rId4" Type="http://schemas.openxmlformats.org/officeDocument/2006/relationships/theme" Target="theme/theme1.xml"/><Relationship Id="rId9" Type="http://schemas.openxmlformats.org/officeDocument/2006/relationships/font" Target="fonts/font9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5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40.png" Type="http://schemas.openxmlformats.org/officeDocument/2006/relationships/image"/><Relationship Id="rId2" Target="../media/image27.png" Type="http://schemas.openxmlformats.org/officeDocument/2006/relationships/image"/><Relationship Id="rId20" Target="../media/image41.svg" Type="http://schemas.openxmlformats.org/officeDocument/2006/relationships/image"/><Relationship Id="rId21" Target="../media/image42.jpe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BF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24150">
            <a:off x="1882653" y="-930413"/>
            <a:ext cx="1631057" cy="2685873"/>
          </a:xfrm>
          <a:custGeom>
            <a:avLst/>
            <a:gdLst/>
            <a:ahLst/>
            <a:cxnLst/>
            <a:rect r="r" b="b" t="t" l="l"/>
            <a:pathLst>
              <a:path h="2685873" w="1631057">
                <a:moveTo>
                  <a:pt x="0" y="0"/>
                </a:moveTo>
                <a:lnTo>
                  <a:pt x="1631057" y="0"/>
                </a:lnTo>
                <a:lnTo>
                  <a:pt x="1631057" y="2685873"/>
                </a:lnTo>
                <a:lnTo>
                  <a:pt x="0" y="268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771" y="7380517"/>
            <a:ext cx="806203" cy="790079"/>
          </a:xfrm>
          <a:custGeom>
            <a:avLst/>
            <a:gdLst/>
            <a:ahLst/>
            <a:cxnLst/>
            <a:rect r="r" b="b" t="t" l="l"/>
            <a:pathLst>
              <a:path h="790079" w="806203">
                <a:moveTo>
                  <a:pt x="0" y="0"/>
                </a:moveTo>
                <a:lnTo>
                  <a:pt x="806203" y="0"/>
                </a:lnTo>
                <a:lnTo>
                  <a:pt x="806203" y="790079"/>
                </a:lnTo>
                <a:lnTo>
                  <a:pt x="0" y="79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6808">
            <a:off x="13949822" y="3362590"/>
            <a:ext cx="2489227" cy="6507784"/>
          </a:xfrm>
          <a:custGeom>
            <a:avLst/>
            <a:gdLst/>
            <a:ahLst/>
            <a:cxnLst/>
            <a:rect r="r" b="b" t="t" l="l"/>
            <a:pathLst>
              <a:path h="6507784" w="2489227">
                <a:moveTo>
                  <a:pt x="0" y="0"/>
                </a:moveTo>
                <a:lnTo>
                  <a:pt x="2489227" y="0"/>
                </a:lnTo>
                <a:lnTo>
                  <a:pt x="2489227" y="6507784"/>
                </a:lnTo>
                <a:lnTo>
                  <a:pt x="0" y="650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25115">
            <a:off x="15529985" y="-1256253"/>
            <a:ext cx="4814391" cy="1709109"/>
          </a:xfrm>
          <a:custGeom>
            <a:avLst/>
            <a:gdLst/>
            <a:ahLst/>
            <a:cxnLst/>
            <a:rect r="r" b="b" t="t" l="l"/>
            <a:pathLst>
              <a:path h="1709109" w="4814391">
                <a:moveTo>
                  <a:pt x="4814392" y="0"/>
                </a:moveTo>
                <a:lnTo>
                  <a:pt x="0" y="0"/>
                </a:lnTo>
                <a:lnTo>
                  <a:pt x="0" y="1709109"/>
                </a:lnTo>
                <a:lnTo>
                  <a:pt x="4814392" y="1709109"/>
                </a:lnTo>
                <a:lnTo>
                  <a:pt x="4814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6690" y="2552741"/>
            <a:ext cx="11106680" cy="3526371"/>
          </a:xfrm>
          <a:custGeom>
            <a:avLst/>
            <a:gdLst/>
            <a:ahLst/>
            <a:cxnLst/>
            <a:rect r="r" b="b" t="t" l="l"/>
            <a:pathLst>
              <a:path h="3526371" w="11106680">
                <a:moveTo>
                  <a:pt x="0" y="0"/>
                </a:moveTo>
                <a:lnTo>
                  <a:pt x="11106680" y="0"/>
                </a:lnTo>
                <a:lnTo>
                  <a:pt x="11106680" y="3526371"/>
                </a:lnTo>
                <a:lnTo>
                  <a:pt x="0" y="3526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96555" y="1510223"/>
            <a:ext cx="1764569" cy="1698398"/>
          </a:xfrm>
          <a:custGeom>
            <a:avLst/>
            <a:gdLst/>
            <a:ahLst/>
            <a:cxnLst/>
            <a:rect r="r" b="b" t="t" l="l"/>
            <a:pathLst>
              <a:path h="1698398" w="1764569">
                <a:moveTo>
                  <a:pt x="0" y="0"/>
                </a:moveTo>
                <a:lnTo>
                  <a:pt x="1764570" y="0"/>
                </a:lnTo>
                <a:lnTo>
                  <a:pt x="1764570" y="1698398"/>
                </a:lnTo>
                <a:lnTo>
                  <a:pt x="0" y="1698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546690" y="2359422"/>
            <a:ext cx="882285" cy="849199"/>
          </a:xfrm>
          <a:custGeom>
            <a:avLst/>
            <a:gdLst/>
            <a:ahLst/>
            <a:cxnLst/>
            <a:rect r="r" b="b" t="t" l="l"/>
            <a:pathLst>
              <a:path h="849199" w="882285">
                <a:moveTo>
                  <a:pt x="882285" y="0"/>
                </a:moveTo>
                <a:lnTo>
                  <a:pt x="0" y="0"/>
                </a:lnTo>
                <a:lnTo>
                  <a:pt x="0" y="849199"/>
                </a:lnTo>
                <a:lnTo>
                  <a:pt x="882285" y="849199"/>
                </a:lnTo>
                <a:lnTo>
                  <a:pt x="88228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67802">
            <a:off x="12433621" y="1131714"/>
            <a:ext cx="678301" cy="678301"/>
          </a:xfrm>
          <a:custGeom>
            <a:avLst/>
            <a:gdLst/>
            <a:ahLst/>
            <a:cxnLst/>
            <a:rect r="r" b="b" t="t" l="l"/>
            <a:pathLst>
              <a:path h="678301" w="678301">
                <a:moveTo>
                  <a:pt x="0" y="0"/>
                </a:moveTo>
                <a:lnTo>
                  <a:pt x="678301" y="0"/>
                </a:lnTo>
                <a:lnTo>
                  <a:pt x="678301" y="678301"/>
                </a:lnTo>
                <a:lnTo>
                  <a:pt x="0" y="678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15366">
            <a:off x="401415" y="4579739"/>
            <a:ext cx="3633973" cy="5182541"/>
          </a:xfrm>
          <a:custGeom>
            <a:avLst/>
            <a:gdLst/>
            <a:ahLst/>
            <a:cxnLst/>
            <a:rect r="r" b="b" t="t" l="l"/>
            <a:pathLst>
              <a:path h="5182541" w="3633973">
                <a:moveTo>
                  <a:pt x="0" y="0"/>
                </a:moveTo>
                <a:lnTo>
                  <a:pt x="3633974" y="0"/>
                </a:lnTo>
                <a:lnTo>
                  <a:pt x="3633974" y="5182542"/>
                </a:lnTo>
                <a:lnTo>
                  <a:pt x="0" y="51825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33872" y="9875571"/>
            <a:ext cx="8020256" cy="1020255"/>
            <a:chOff x="0" y="0"/>
            <a:chExt cx="2112331" cy="2687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2331" cy="268709"/>
            </a:xfrm>
            <a:custGeom>
              <a:avLst/>
              <a:gdLst/>
              <a:ahLst/>
              <a:cxnLst/>
              <a:rect r="r" b="b" t="t" l="l"/>
              <a:pathLst>
                <a:path h="268709" w="2112331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62767" y="8157522"/>
            <a:ext cx="3748828" cy="3776292"/>
          </a:xfrm>
          <a:custGeom>
            <a:avLst/>
            <a:gdLst/>
            <a:ahLst/>
            <a:cxnLst/>
            <a:rect r="r" b="b" t="t" l="l"/>
            <a:pathLst>
              <a:path h="3776292" w="3748828">
                <a:moveTo>
                  <a:pt x="3748828" y="0"/>
                </a:moveTo>
                <a:lnTo>
                  <a:pt x="0" y="0"/>
                </a:lnTo>
                <a:lnTo>
                  <a:pt x="0" y="3776292"/>
                </a:lnTo>
                <a:lnTo>
                  <a:pt x="3748828" y="3776292"/>
                </a:lnTo>
                <a:lnTo>
                  <a:pt x="3748828" y="0"/>
                </a:lnTo>
                <a:close/>
              </a:path>
            </a:pathLst>
          </a:custGeom>
          <a:blipFill>
            <a:blip r:embed="rId17">
              <a:alphaModFix amt="7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344744" y="7119330"/>
            <a:ext cx="166364" cy="1663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88952" y="7119330"/>
            <a:ext cx="166364" cy="1663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048385" y="549613"/>
            <a:ext cx="3495521" cy="748624"/>
          </a:xfrm>
          <a:custGeom>
            <a:avLst/>
            <a:gdLst/>
            <a:ahLst/>
            <a:cxnLst/>
            <a:rect r="r" b="b" t="t" l="l"/>
            <a:pathLst>
              <a:path h="748624" w="3495521">
                <a:moveTo>
                  <a:pt x="0" y="0"/>
                </a:moveTo>
                <a:lnTo>
                  <a:pt x="3495520" y="0"/>
                </a:lnTo>
                <a:lnTo>
                  <a:pt x="3495520" y="748624"/>
                </a:lnTo>
                <a:lnTo>
                  <a:pt x="0" y="7486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491855" y="3415306"/>
            <a:ext cx="11304290" cy="247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4"/>
              </a:lnSpc>
            </a:pPr>
            <a:r>
              <a:rPr lang="en-US" sz="11710" spc="-351">
                <a:solidFill>
                  <a:srgbClr val="000000"/>
                </a:solidFill>
                <a:latin typeface="Montserrat Classic Bold"/>
              </a:rPr>
              <a:t>Aplicativo de IMC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05524" y="7984531"/>
            <a:ext cx="5189011" cy="40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534">
                <a:solidFill>
                  <a:srgbClr val="000000"/>
                </a:solidFill>
                <a:latin typeface="Kollektif"/>
                <a:ea typeface="Kollektif"/>
              </a:rPr>
              <a:t>ETEC de Itaquaquecetuba | 3° 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24742" y="6967358"/>
            <a:ext cx="2950577" cy="41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000000"/>
                </a:solidFill>
                <a:latin typeface="Montserrat Classic Bold"/>
              </a:rPr>
              <a:t>VITÓRIA LEYANNE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24742" y="6670181"/>
            <a:ext cx="2950577" cy="35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41724"/>
            <a:ext cx="1714271" cy="2428996"/>
            <a:chOff x="0" y="0"/>
            <a:chExt cx="451495" cy="63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495" cy="639735"/>
            </a:xfrm>
            <a:custGeom>
              <a:avLst/>
              <a:gdLst/>
              <a:ahLst/>
              <a:cxnLst/>
              <a:rect r="r" b="b" t="t" l="l"/>
              <a:pathLst>
                <a:path h="639735" w="45149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98799" y="2813390"/>
            <a:ext cx="233597" cy="2335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96599" y="8910346"/>
            <a:ext cx="245611" cy="2456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6599" y="8440576"/>
            <a:ext cx="245611" cy="2456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86321" y="1931177"/>
            <a:ext cx="9515358" cy="132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sz="9437" spc="-283">
                <a:solidFill>
                  <a:srgbClr val="000000"/>
                </a:solidFill>
                <a:latin typeface="Montserrat Classic Bold"/>
              </a:rPr>
              <a:t>Objetivo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368772" y="839343"/>
            <a:ext cx="4463001" cy="3246834"/>
          </a:xfrm>
          <a:custGeom>
            <a:avLst/>
            <a:gdLst/>
            <a:ahLst/>
            <a:cxnLst/>
            <a:rect r="r" b="b" t="t" l="l"/>
            <a:pathLst>
              <a:path h="3246834" w="4463001">
                <a:moveTo>
                  <a:pt x="0" y="0"/>
                </a:moveTo>
                <a:lnTo>
                  <a:pt x="4463002" y="0"/>
                </a:lnTo>
                <a:lnTo>
                  <a:pt x="4463002" y="3246834"/>
                </a:lnTo>
                <a:lnTo>
                  <a:pt x="0" y="324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38680" y="4131156"/>
            <a:ext cx="10010641" cy="262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7"/>
              </a:lnSpc>
              <a:spcBef>
                <a:spcPct val="0"/>
              </a:spcBef>
            </a:pPr>
            <a:r>
              <a:rPr lang="en-US" sz="2955">
                <a:solidFill>
                  <a:srgbClr val="000000"/>
                </a:solidFill>
                <a:latin typeface="Kollektif"/>
              </a:rPr>
              <a:t>Desenvolver uma aplicação intuitiva para o acesso ao Índice de Massa Corporal (IMC), normalmente usado para ter uma base sobre a “saúde” de alguém, além de ser uma ótima ferramenta de monitoramento para quem deseja ganhar ou perder massa.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209364">
            <a:off x="15721143" y="5535168"/>
            <a:ext cx="3265311" cy="4656779"/>
          </a:xfrm>
          <a:custGeom>
            <a:avLst/>
            <a:gdLst/>
            <a:ahLst/>
            <a:cxnLst/>
            <a:rect r="r" b="b" t="t" l="l"/>
            <a:pathLst>
              <a:path h="4656779" w="3265311">
                <a:moveTo>
                  <a:pt x="0" y="0"/>
                </a:moveTo>
                <a:lnTo>
                  <a:pt x="3265311" y="0"/>
                </a:lnTo>
                <a:lnTo>
                  <a:pt x="3265311" y="4656779"/>
                </a:lnTo>
                <a:lnTo>
                  <a:pt x="0" y="4656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33872" y="9875571"/>
            <a:ext cx="8020256" cy="1020255"/>
            <a:chOff x="0" y="0"/>
            <a:chExt cx="2112331" cy="2687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2331" cy="268709"/>
            </a:xfrm>
            <a:custGeom>
              <a:avLst/>
              <a:gdLst/>
              <a:ahLst/>
              <a:cxnLst/>
              <a:rect r="r" b="b" t="t" l="l"/>
              <a:pathLst>
                <a:path h="268709" w="2112331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115862" y="7784362"/>
            <a:ext cx="473140" cy="569425"/>
          </a:xfrm>
          <a:custGeom>
            <a:avLst/>
            <a:gdLst/>
            <a:ahLst/>
            <a:cxnLst/>
            <a:rect r="r" b="b" t="t" l="l"/>
            <a:pathLst>
              <a:path h="569425" w="473140">
                <a:moveTo>
                  <a:pt x="0" y="0"/>
                </a:moveTo>
                <a:lnTo>
                  <a:pt x="473140" y="0"/>
                </a:lnTo>
                <a:lnTo>
                  <a:pt x="473140" y="569424"/>
                </a:lnTo>
                <a:lnTo>
                  <a:pt x="0" y="56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51749">
            <a:off x="9685066" y="7352161"/>
            <a:ext cx="1207879" cy="1312912"/>
          </a:xfrm>
          <a:custGeom>
            <a:avLst/>
            <a:gdLst/>
            <a:ahLst/>
            <a:cxnLst/>
            <a:rect r="r" b="b" t="t" l="l"/>
            <a:pathLst>
              <a:path h="1312912" w="1207879">
                <a:moveTo>
                  <a:pt x="0" y="0"/>
                </a:moveTo>
                <a:lnTo>
                  <a:pt x="1207880" y="0"/>
                </a:lnTo>
                <a:lnTo>
                  <a:pt x="1207880" y="1312913"/>
                </a:lnTo>
                <a:lnTo>
                  <a:pt x="0" y="1312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5400000">
            <a:off x="16673082" y="1225606"/>
            <a:ext cx="2166982" cy="30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Montserrat Classic Bold"/>
              </a:rPr>
              <a:t>VITÓRIA LEYANNE</a:t>
            </a:r>
          </a:p>
        </p:txBody>
      </p:sp>
      <p:sp>
        <p:nvSpPr>
          <p:cNvPr name="TextBox 24" id="24"/>
          <p:cNvSpPr txBox="true"/>
          <p:nvPr/>
        </p:nvSpPr>
        <p:spPr>
          <a:xfrm rot="5400000">
            <a:off x="16919085" y="1335269"/>
            <a:ext cx="2166982" cy="2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3488" y="7826696"/>
            <a:ext cx="4417840" cy="2863208"/>
            <a:chOff x="0" y="0"/>
            <a:chExt cx="5890453" cy="3817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0453" cy="3817610"/>
            </a:xfrm>
            <a:custGeom>
              <a:avLst/>
              <a:gdLst/>
              <a:ahLst/>
              <a:cxnLst/>
              <a:rect r="r" b="b" t="t" l="l"/>
              <a:pathLst>
                <a:path h="3817610" w="5890453">
                  <a:moveTo>
                    <a:pt x="0" y="0"/>
                  </a:moveTo>
                  <a:lnTo>
                    <a:pt x="5890453" y="0"/>
                  </a:lnTo>
                  <a:lnTo>
                    <a:pt x="5890453" y="3817610"/>
                  </a:lnTo>
                  <a:lnTo>
                    <a:pt x="0" y="3817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62951" y="961704"/>
              <a:ext cx="947101" cy="947101"/>
            </a:xfrm>
            <a:custGeom>
              <a:avLst/>
              <a:gdLst/>
              <a:ahLst/>
              <a:cxnLst/>
              <a:rect r="r" b="b" t="t" l="l"/>
              <a:pathLst>
                <a:path h="947101" w="947101">
                  <a:moveTo>
                    <a:pt x="0" y="0"/>
                  </a:moveTo>
                  <a:lnTo>
                    <a:pt x="947101" y="0"/>
                  </a:lnTo>
                  <a:lnTo>
                    <a:pt x="947101" y="947101"/>
                  </a:lnTo>
                  <a:lnTo>
                    <a:pt x="0" y="947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727875" y="1119862"/>
              <a:ext cx="1094848" cy="1094848"/>
            </a:xfrm>
            <a:custGeom>
              <a:avLst/>
              <a:gdLst/>
              <a:ahLst/>
              <a:cxnLst/>
              <a:rect r="r" b="b" t="t" l="l"/>
              <a:pathLst>
                <a:path h="1094848" w="1094848">
                  <a:moveTo>
                    <a:pt x="0" y="0"/>
                  </a:moveTo>
                  <a:lnTo>
                    <a:pt x="1094848" y="0"/>
                  </a:lnTo>
                  <a:lnTo>
                    <a:pt x="1094848" y="1094848"/>
                  </a:lnTo>
                  <a:lnTo>
                    <a:pt x="0" y="1094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27875" y="754461"/>
              <a:ext cx="1023420" cy="414485"/>
            </a:xfrm>
            <a:custGeom>
              <a:avLst/>
              <a:gdLst/>
              <a:ahLst/>
              <a:cxnLst/>
              <a:rect r="r" b="b" t="t" l="l"/>
              <a:pathLst>
                <a:path h="414485" w="1023420">
                  <a:moveTo>
                    <a:pt x="0" y="0"/>
                  </a:moveTo>
                  <a:lnTo>
                    <a:pt x="1023421" y="0"/>
                  </a:lnTo>
                  <a:lnTo>
                    <a:pt x="1023421" y="414485"/>
                  </a:lnTo>
                  <a:lnTo>
                    <a:pt x="0" y="414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59300" y="141724"/>
            <a:ext cx="1714271" cy="2428996"/>
            <a:chOff x="0" y="0"/>
            <a:chExt cx="451495" cy="6397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495" cy="639735"/>
            </a:xfrm>
            <a:custGeom>
              <a:avLst/>
              <a:gdLst/>
              <a:ahLst/>
              <a:cxnLst/>
              <a:rect r="r" b="b" t="t" l="l"/>
              <a:pathLst>
                <a:path h="639735" w="45149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98799" y="2813390"/>
            <a:ext cx="233597" cy="23359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1304077">
            <a:off x="11315823" y="5751005"/>
            <a:ext cx="1232034" cy="1339168"/>
          </a:xfrm>
          <a:custGeom>
            <a:avLst/>
            <a:gdLst/>
            <a:ahLst/>
            <a:cxnLst/>
            <a:rect r="r" b="b" t="t" l="l"/>
            <a:pathLst>
              <a:path h="1339168" w="1232034">
                <a:moveTo>
                  <a:pt x="0" y="0"/>
                </a:moveTo>
                <a:lnTo>
                  <a:pt x="1232034" y="0"/>
                </a:lnTo>
                <a:lnTo>
                  <a:pt x="1232034" y="1339167"/>
                </a:lnTo>
                <a:lnTo>
                  <a:pt x="0" y="1339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39265" y="-380602"/>
            <a:ext cx="5939414" cy="11180073"/>
          </a:xfrm>
          <a:custGeom>
            <a:avLst/>
            <a:gdLst/>
            <a:ahLst/>
            <a:cxnLst/>
            <a:rect r="r" b="b" t="t" l="l"/>
            <a:pathLst>
              <a:path h="11180073" w="5939414">
                <a:moveTo>
                  <a:pt x="0" y="0"/>
                </a:moveTo>
                <a:lnTo>
                  <a:pt x="5939414" y="0"/>
                </a:lnTo>
                <a:lnTo>
                  <a:pt x="5939414" y="11180073"/>
                </a:lnTo>
                <a:lnTo>
                  <a:pt x="0" y="11180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51222" y="2570720"/>
            <a:ext cx="3465813" cy="2521379"/>
          </a:xfrm>
          <a:custGeom>
            <a:avLst/>
            <a:gdLst/>
            <a:ahLst/>
            <a:cxnLst/>
            <a:rect r="r" b="b" t="t" l="l"/>
            <a:pathLst>
              <a:path h="2521379" w="3465813">
                <a:moveTo>
                  <a:pt x="0" y="0"/>
                </a:moveTo>
                <a:lnTo>
                  <a:pt x="3465813" y="0"/>
                </a:lnTo>
                <a:lnTo>
                  <a:pt x="3465813" y="2521379"/>
                </a:lnTo>
                <a:lnTo>
                  <a:pt x="0" y="2521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024150">
            <a:off x="13401395" y="1907389"/>
            <a:ext cx="1637636" cy="2696706"/>
          </a:xfrm>
          <a:custGeom>
            <a:avLst/>
            <a:gdLst/>
            <a:ahLst/>
            <a:cxnLst/>
            <a:rect r="r" b="b" t="t" l="l"/>
            <a:pathLst>
              <a:path h="2696706" w="1637636">
                <a:moveTo>
                  <a:pt x="0" y="0"/>
                </a:moveTo>
                <a:lnTo>
                  <a:pt x="1637636" y="0"/>
                </a:lnTo>
                <a:lnTo>
                  <a:pt x="1637636" y="2696706"/>
                </a:lnTo>
                <a:lnTo>
                  <a:pt x="0" y="26967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325115">
            <a:off x="-1035041" y="9432446"/>
            <a:ext cx="4814391" cy="1709109"/>
          </a:xfrm>
          <a:custGeom>
            <a:avLst/>
            <a:gdLst/>
            <a:ahLst/>
            <a:cxnLst/>
            <a:rect r="r" b="b" t="t" l="l"/>
            <a:pathLst>
              <a:path h="1709109" w="4814391">
                <a:moveTo>
                  <a:pt x="4814392" y="0"/>
                </a:moveTo>
                <a:lnTo>
                  <a:pt x="0" y="0"/>
                </a:lnTo>
                <a:lnTo>
                  <a:pt x="0" y="1709108"/>
                </a:lnTo>
                <a:lnTo>
                  <a:pt x="4814392" y="1709108"/>
                </a:lnTo>
                <a:lnTo>
                  <a:pt x="481439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067802">
            <a:off x="-969423" y="-844824"/>
            <a:ext cx="2032847" cy="2032847"/>
          </a:xfrm>
          <a:custGeom>
            <a:avLst/>
            <a:gdLst/>
            <a:ahLst/>
            <a:cxnLst/>
            <a:rect r="r" b="b" t="t" l="l"/>
            <a:pathLst>
              <a:path h="2032847" w="2032847">
                <a:moveTo>
                  <a:pt x="0" y="0"/>
                </a:moveTo>
                <a:lnTo>
                  <a:pt x="2032847" y="0"/>
                </a:lnTo>
                <a:lnTo>
                  <a:pt x="2032847" y="2032847"/>
                </a:lnTo>
                <a:lnTo>
                  <a:pt x="0" y="2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319606" y="141724"/>
            <a:ext cx="5578732" cy="9960066"/>
            <a:chOff x="0" y="0"/>
            <a:chExt cx="864292" cy="15430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4292" cy="1543075"/>
            </a:xfrm>
            <a:custGeom>
              <a:avLst/>
              <a:gdLst/>
              <a:ahLst/>
              <a:cxnLst/>
              <a:rect r="r" b="b" t="t" l="l"/>
              <a:pathLst>
                <a:path h="1543075" w="864292">
                  <a:moveTo>
                    <a:pt x="31918" y="0"/>
                  </a:moveTo>
                  <a:lnTo>
                    <a:pt x="832373" y="0"/>
                  </a:lnTo>
                  <a:cubicBezTo>
                    <a:pt x="840839" y="0"/>
                    <a:pt x="848957" y="3363"/>
                    <a:pt x="854943" y="9349"/>
                  </a:cubicBezTo>
                  <a:cubicBezTo>
                    <a:pt x="860929" y="15335"/>
                    <a:pt x="864292" y="23453"/>
                    <a:pt x="864292" y="31918"/>
                  </a:cubicBezTo>
                  <a:lnTo>
                    <a:pt x="864292" y="1511156"/>
                  </a:lnTo>
                  <a:cubicBezTo>
                    <a:pt x="864292" y="1519622"/>
                    <a:pt x="860929" y="1527740"/>
                    <a:pt x="854943" y="1533726"/>
                  </a:cubicBezTo>
                  <a:cubicBezTo>
                    <a:pt x="848957" y="1539712"/>
                    <a:pt x="840839" y="1543075"/>
                    <a:pt x="832373" y="1543075"/>
                  </a:cubicBezTo>
                  <a:lnTo>
                    <a:pt x="31918" y="1543075"/>
                  </a:lnTo>
                  <a:cubicBezTo>
                    <a:pt x="23453" y="1543075"/>
                    <a:pt x="15335" y="1539712"/>
                    <a:pt x="9349" y="1533726"/>
                  </a:cubicBezTo>
                  <a:cubicBezTo>
                    <a:pt x="3363" y="1527740"/>
                    <a:pt x="0" y="1519622"/>
                    <a:pt x="0" y="1511156"/>
                  </a:cubicBezTo>
                  <a:lnTo>
                    <a:pt x="0" y="31918"/>
                  </a:lnTo>
                  <a:cubicBezTo>
                    <a:pt x="0" y="23453"/>
                    <a:pt x="3363" y="15335"/>
                    <a:pt x="9349" y="9349"/>
                  </a:cubicBezTo>
                  <a:cubicBezTo>
                    <a:pt x="15335" y="3363"/>
                    <a:pt x="23453" y="0"/>
                    <a:pt x="31918" y="0"/>
                  </a:cubicBezTo>
                  <a:close/>
                </a:path>
              </a:pathLst>
            </a:custGeom>
            <a:blipFill>
              <a:blip r:embed="rId21"/>
              <a:stretch>
                <a:fillRect l="-11771" t="-7056" r="-11690" b="-1588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98899" y="4315557"/>
            <a:ext cx="3097324" cy="173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7"/>
              </a:lnSpc>
            </a:pPr>
            <a:r>
              <a:rPr lang="en-US" sz="6346" spc="-190">
                <a:solidFill>
                  <a:srgbClr val="000000"/>
                </a:solidFill>
                <a:latin typeface="Montserrat Classic Bold"/>
              </a:rPr>
              <a:t>APLICAÇÃO</a:t>
            </a:r>
          </a:p>
        </p:txBody>
      </p:sp>
      <p:sp>
        <p:nvSpPr>
          <p:cNvPr name="TextBox 22" id="22"/>
          <p:cNvSpPr txBox="true"/>
          <p:nvPr/>
        </p:nvSpPr>
        <p:spPr>
          <a:xfrm rot="5400000">
            <a:off x="16673082" y="1239603"/>
            <a:ext cx="2166982" cy="30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Montserrat Classic Bold"/>
              </a:rPr>
              <a:t>VITÓRIA LEYANNE</a:t>
            </a:r>
          </a:p>
        </p:txBody>
      </p:sp>
      <p:sp>
        <p:nvSpPr>
          <p:cNvPr name="TextBox 23" id="23"/>
          <p:cNvSpPr txBox="true"/>
          <p:nvPr/>
        </p:nvSpPr>
        <p:spPr>
          <a:xfrm rot="5400000">
            <a:off x="16919085" y="1363844"/>
            <a:ext cx="2166982" cy="2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BF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17397" y="1791054"/>
            <a:ext cx="11322371" cy="8495946"/>
          </a:xfrm>
          <a:custGeom>
            <a:avLst/>
            <a:gdLst/>
            <a:ahLst/>
            <a:cxnLst/>
            <a:rect r="r" b="b" t="t" l="l"/>
            <a:pathLst>
              <a:path h="8495946" w="11322371">
                <a:moveTo>
                  <a:pt x="0" y="0"/>
                </a:moveTo>
                <a:lnTo>
                  <a:pt x="11322371" y="0"/>
                </a:lnTo>
                <a:lnTo>
                  <a:pt x="11322371" y="8495946"/>
                </a:lnTo>
                <a:lnTo>
                  <a:pt x="0" y="849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9434" y="2126542"/>
            <a:ext cx="1553117" cy="1494875"/>
          </a:xfrm>
          <a:custGeom>
            <a:avLst/>
            <a:gdLst/>
            <a:ahLst/>
            <a:cxnLst/>
            <a:rect r="r" b="b" t="t" l="l"/>
            <a:pathLst>
              <a:path h="1494875" w="1553117">
                <a:moveTo>
                  <a:pt x="0" y="0"/>
                </a:moveTo>
                <a:lnTo>
                  <a:pt x="1553117" y="0"/>
                </a:lnTo>
                <a:lnTo>
                  <a:pt x="1553117" y="1494875"/>
                </a:lnTo>
                <a:lnTo>
                  <a:pt x="0" y="149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5161" y="2449239"/>
            <a:ext cx="530867" cy="530867"/>
          </a:xfrm>
          <a:custGeom>
            <a:avLst/>
            <a:gdLst/>
            <a:ahLst/>
            <a:cxnLst/>
            <a:rect r="r" b="b" t="t" l="l"/>
            <a:pathLst>
              <a:path h="530867" w="530867">
                <a:moveTo>
                  <a:pt x="0" y="0"/>
                </a:moveTo>
                <a:lnTo>
                  <a:pt x="530866" y="0"/>
                </a:lnTo>
                <a:lnTo>
                  <a:pt x="530866" y="530866"/>
                </a:lnTo>
                <a:lnTo>
                  <a:pt x="0" y="530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19128" y="523092"/>
            <a:ext cx="19760428" cy="9240815"/>
            <a:chOff x="0" y="0"/>
            <a:chExt cx="5204393" cy="24337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4392" cy="2433795"/>
            </a:xfrm>
            <a:custGeom>
              <a:avLst/>
              <a:gdLst/>
              <a:ahLst/>
              <a:cxnLst/>
              <a:rect r="r" b="b" t="t" l="l"/>
              <a:pathLst>
                <a:path h="2433795" w="5204392">
                  <a:moveTo>
                    <a:pt x="19981" y="0"/>
                  </a:moveTo>
                  <a:lnTo>
                    <a:pt x="5184411" y="0"/>
                  </a:lnTo>
                  <a:cubicBezTo>
                    <a:pt x="5195446" y="0"/>
                    <a:pt x="5204392" y="8946"/>
                    <a:pt x="5204392" y="19981"/>
                  </a:cubicBezTo>
                  <a:lnTo>
                    <a:pt x="5204392" y="2413814"/>
                  </a:lnTo>
                  <a:cubicBezTo>
                    <a:pt x="5204392" y="2419113"/>
                    <a:pt x="5202287" y="2424195"/>
                    <a:pt x="5198540" y="2427943"/>
                  </a:cubicBezTo>
                  <a:cubicBezTo>
                    <a:pt x="5194793" y="2431690"/>
                    <a:pt x="5189710" y="2433795"/>
                    <a:pt x="5184411" y="2433795"/>
                  </a:cubicBezTo>
                  <a:lnTo>
                    <a:pt x="19981" y="2433795"/>
                  </a:lnTo>
                  <a:cubicBezTo>
                    <a:pt x="14682" y="2433795"/>
                    <a:pt x="9600" y="2431690"/>
                    <a:pt x="5852" y="2427943"/>
                  </a:cubicBezTo>
                  <a:cubicBezTo>
                    <a:pt x="2105" y="2424195"/>
                    <a:pt x="0" y="2419113"/>
                    <a:pt x="0" y="2413814"/>
                  </a:cubicBezTo>
                  <a:lnTo>
                    <a:pt x="0" y="19981"/>
                  </a:lnTo>
                  <a:cubicBezTo>
                    <a:pt x="0" y="14682"/>
                    <a:pt x="2105" y="9600"/>
                    <a:pt x="5852" y="5852"/>
                  </a:cubicBezTo>
                  <a:cubicBezTo>
                    <a:pt x="9600" y="2105"/>
                    <a:pt x="14682" y="0"/>
                    <a:pt x="19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204393" cy="245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-685571" y="684901"/>
            <a:ext cx="1714271" cy="2428996"/>
            <a:chOff x="0" y="0"/>
            <a:chExt cx="451495" cy="6397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495" cy="639735"/>
            </a:xfrm>
            <a:custGeom>
              <a:avLst/>
              <a:gdLst/>
              <a:ahLst/>
              <a:cxnLst/>
              <a:rect r="r" b="b" t="t" l="l"/>
              <a:pathLst>
                <a:path h="639735" w="45149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5604" y="3379962"/>
            <a:ext cx="233597" cy="2335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09687" y="3095672"/>
            <a:ext cx="11687788" cy="4964168"/>
          </a:xfrm>
          <a:custGeom>
            <a:avLst/>
            <a:gdLst/>
            <a:ahLst/>
            <a:cxnLst/>
            <a:rect r="r" b="b" t="t" l="l"/>
            <a:pathLst>
              <a:path h="4964168" w="11687788">
                <a:moveTo>
                  <a:pt x="0" y="0"/>
                </a:moveTo>
                <a:lnTo>
                  <a:pt x="11687788" y="0"/>
                </a:lnTo>
                <a:lnTo>
                  <a:pt x="11687788" y="4964168"/>
                </a:lnTo>
                <a:lnTo>
                  <a:pt x="0" y="4964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55318" y="1667180"/>
            <a:ext cx="7251557" cy="87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8"/>
              </a:lnSpc>
            </a:pPr>
            <a:r>
              <a:rPr lang="en-US" sz="6300" spc="-189">
                <a:solidFill>
                  <a:srgbClr val="000000"/>
                </a:solidFill>
                <a:latin typeface="Montserrat Classic Bold"/>
              </a:rPr>
              <a:t>Código - pt. 1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497218" y="1752477"/>
            <a:ext cx="2166982" cy="30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Montserrat Classic Bold"/>
              </a:rPr>
              <a:t>VITORIA LEYANNE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745690" y="1707905"/>
            <a:ext cx="2166982" cy="2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622202" y="2929890"/>
            <a:ext cx="576262" cy="2113598"/>
            <a:chOff x="0" y="0"/>
            <a:chExt cx="768350" cy="28181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6990" y="41910"/>
              <a:ext cx="684530" cy="2725420"/>
            </a:xfrm>
            <a:custGeom>
              <a:avLst/>
              <a:gdLst/>
              <a:ahLst/>
              <a:cxnLst/>
              <a:rect r="r" b="b" t="t" l="l"/>
              <a:pathLst>
                <a:path h="2725420" w="684530">
                  <a:moveTo>
                    <a:pt x="166370" y="424180"/>
                  </a:moveTo>
                  <a:cubicBezTo>
                    <a:pt x="203200" y="843280"/>
                    <a:pt x="218440" y="985520"/>
                    <a:pt x="203200" y="1027430"/>
                  </a:cubicBezTo>
                  <a:cubicBezTo>
                    <a:pt x="198120" y="1041400"/>
                    <a:pt x="190500" y="1051560"/>
                    <a:pt x="181610" y="1052830"/>
                  </a:cubicBezTo>
                  <a:cubicBezTo>
                    <a:pt x="173990" y="1054100"/>
                    <a:pt x="161290" y="1047750"/>
                    <a:pt x="153670" y="1033780"/>
                  </a:cubicBezTo>
                  <a:cubicBezTo>
                    <a:pt x="119380" y="970280"/>
                    <a:pt x="125730" y="427990"/>
                    <a:pt x="153670" y="355600"/>
                  </a:cubicBezTo>
                  <a:cubicBezTo>
                    <a:pt x="158750" y="340360"/>
                    <a:pt x="167640" y="331470"/>
                    <a:pt x="175260" y="330200"/>
                  </a:cubicBezTo>
                  <a:cubicBezTo>
                    <a:pt x="184150" y="330200"/>
                    <a:pt x="198120" y="339090"/>
                    <a:pt x="203200" y="349250"/>
                  </a:cubicBezTo>
                  <a:cubicBezTo>
                    <a:pt x="210820" y="364490"/>
                    <a:pt x="200660" y="382270"/>
                    <a:pt x="204470" y="416560"/>
                  </a:cubicBezTo>
                  <a:cubicBezTo>
                    <a:pt x="214630" y="529590"/>
                    <a:pt x="283210" y="909320"/>
                    <a:pt x="332740" y="1146810"/>
                  </a:cubicBezTo>
                  <a:cubicBezTo>
                    <a:pt x="379730" y="1377950"/>
                    <a:pt x="443230" y="1595120"/>
                    <a:pt x="494030" y="1823720"/>
                  </a:cubicBezTo>
                  <a:cubicBezTo>
                    <a:pt x="547370" y="2057400"/>
                    <a:pt x="618490" y="2376170"/>
                    <a:pt x="645160" y="2534920"/>
                  </a:cubicBezTo>
                  <a:cubicBezTo>
                    <a:pt x="657860" y="2612390"/>
                    <a:pt x="680720" y="2687320"/>
                    <a:pt x="668020" y="2711450"/>
                  </a:cubicBezTo>
                  <a:cubicBezTo>
                    <a:pt x="662940" y="2721610"/>
                    <a:pt x="650240" y="2725420"/>
                    <a:pt x="641350" y="2724150"/>
                  </a:cubicBezTo>
                  <a:cubicBezTo>
                    <a:pt x="633730" y="2722880"/>
                    <a:pt x="628650" y="2717800"/>
                    <a:pt x="621030" y="2703830"/>
                  </a:cubicBezTo>
                  <a:cubicBezTo>
                    <a:pt x="584200" y="2646680"/>
                    <a:pt x="485140" y="2316480"/>
                    <a:pt x="438150" y="2155190"/>
                  </a:cubicBezTo>
                  <a:cubicBezTo>
                    <a:pt x="403860" y="2030730"/>
                    <a:pt x="374650" y="1920240"/>
                    <a:pt x="358140" y="1821180"/>
                  </a:cubicBezTo>
                  <a:cubicBezTo>
                    <a:pt x="345440" y="1744980"/>
                    <a:pt x="344170" y="1705610"/>
                    <a:pt x="340360" y="1612900"/>
                  </a:cubicBezTo>
                  <a:cubicBezTo>
                    <a:pt x="332740" y="1424940"/>
                    <a:pt x="373380" y="991870"/>
                    <a:pt x="340360" y="758190"/>
                  </a:cubicBezTo>
                  <a:cubicBezTo>
                    <a:pt x="316230" y="590550"/>
                    <a:pt x="266700" y="461010"/>
                    <a:pt x="218440" y="332740"/>
                  </a:cubicBezTo>
                  <a:cubicBezTo>
                    <a:pt x="176530" y="220980"/>
                    <a:pt x="95250" y="27940"/>
                    <a:pt x="74930" y="30480"/>
                  </a:cubicBezTo>
                  <a:cubicBezTo>
                    <a:pt x="68580" y="30480"/>
                    <a:pt x="67310" y="46990"/>
                    <a:pt x="63500" y="67310"/>
                  </a:cubicBezTo>
                  <a:cubicBezTo>
                    <a:pt x="52070" y="142240"/>
                    <a:pt x="46990" y="491490"/>
                    <a:pt x="54610" y="614680"/>
                  </a:cubicBezTo>
                  <a:cubicBezTo>
                    <a:pt x="59690" y="678180"/>
                    <a:pt x="66040" y="712470"/>
                    <a:pt x="76200" y="759460"/>
                  </a:cubicBezTo>
                  <a:cubicBezTo>
                    <a:pt x="86360" y="806450"/>
                    <a:pt x="101600" y="866140"/>
                    <a:pt x="118110" y="896620"/>
                  </a:cubicBezTo>
                  <a:cubicBezTo>
                    <a:pt x="127000" y="914400"/>
                    <a:pt x="147320" y="925830"/>
                    <a:pt x="146050" y="935990"/>
                  </a:cubicBezTo>
                  <a:cubicBezTo>
                    <a:pt x="144780" y="943610"/>
                    <a:pt x="132080" y="955040"/>
                    <a:pt x="123190" y="955040"/>
                  </a:cubicBezTo>
                  <a:cubicBezTo>
                    <a:pt x="115570" y="955040"/>
                    <a:pt x="100330" y="946150"/>
                    <a:pt x="96520" y="934720"/>
                  </a:cubicBezTo>
                  <a:cubicBezTo>
                    <a:pt x="90170" y="918210"/>
                    <a:pt x="107950" y="896620"/>
                    <a:pt x="111760" y="858520"/>
                  </a:cubicBezTo>
                  <a:cubicBezTo>
                    <a:pt x="124460" y="745490"/>
                    <a:pt x="88900" y="265430"/>
                    <a:pt x="115570" y="194310"/>
                  </a:cubicBezTo>
                  <a:cubicBezTo>
                    <a:pt x="121920" y="177800"/>
                    <a:pt x="129540" y="170180"/>
                    <a:pt x="138430" y="168910"/>
                  </a:cubicBezTo>
                  <a:cubicBezTo>
                    <a:pt x="146050" y="167640"/>
                    <a:pt x="156210" y="171450"/>
                    <a:pt x="163830" y="182880"/>
                  </a:cubicBezTo>
                  <a:cubicBezTo>
                    <a:pt x="191770" y="223520"/>
                    <a:pt x="185420" y="477520"/>
                    <a:pt x="196850" y="585470"/>
                  </a:cubicBezTo>
                  <a:cubicBezTo>
                    <a:pt x="205740" y="659130"/>
                    <a:pt x="210820" y="708660"/>
                    <a:pt x="222250" y="769620"/>
                  </a:cubicBezTo>
                  <a:cubicBezTo>
                    <a:pt x="233680" y="831850"/>
                    <a:pt x="259080" y="892810"/>
                    <a:pt x="267970" y="955040"/>
                  </a:cubicBezTo>
                  <a:cubicBezTo>
                    <a:pt x="276860" y="1017270"/>
                    <a:pt x="289560" y="1109980"/>
                    <a:pt x="278130" y="1141730"/>
                  </a:cubicBezTo>
                  <a:cubicBezTo>
                    <a:pt x="273050" y="1155700"/>
                    <a:pt x="265430" y="1167130"/>
                    <a:pt x="256540" y="1168400"/>
                  </a:cubicBezTo>
                  <a:cubicBezTo>
                    <a:pt x="248920" y="1169670"/>
                    <a:pt x="234950" y="1162050"/>
                    <a:pt x="228600" y="1149350"/>
                  </a:cubicBezTo>
                  <a:cubicBezTo>
                    <a:pt x="213360" y="1122680"/>
                    <a:pt x="236220" y="1045210"/>
                    <a:pt x="227330" y="975360"/>
                  </a:cubicBezTo>
                  <a:cubicBezTo>
                    <a:pt x="214630" y="862330"/>
                    <a:pt x="137160" y="638810"/>
                    <a:pt x="124460" y="543560"/>
                  </a:cubicBezTo>
                  <a:cubicBezTo>
                    <a:pt x="118110" y="497840"/>
                    <a:pt x="110490" y="455930"/>
                    <a:pt x="121920" y="439420"/>
                  </a:cubicBezTo>
                  <a:cubicBezTo>
                    <a:pt x="128270" y="430530"/>
                    <a:pt x="140970" y="427990"/>
                    <a:pt x="148590" y="429260"/>
                  </a:cubicBezTo>
                  <a:cubicBezTo>
                    <a:pt x="156210" y="431800"/>
                    <a:pt x="162560" y="438150"/>
                    <a:pt x="167640" y="450850"/>
                  </a:cubicBezTo>
                  <a:cubicBezTo>
                    <a:pt x="186690" y="500380"/>
                    <a:pt x="160020" y="723900"/>
                    <a:pt x="166370" y="847090"/>
                  </a:cubicBezTo>
                  <a:cubicBezTo>
                    <a:pt x="172720" y="955040"/>
                    <a:pt x="195580" y="1066800"/>
                    <a:pt x="200660" y="1150620"/>
                  </a:cubicBezTo>
                  <a:cubicBezTo>
                    <a:pt x="204470" y="1207770"/>
                    <a:pt x="213360" y="1271270"/>
                    <a:pt x="203200" y="1296670"/>
                  </a:cubicBezTo>
                  <a:cubicBezTo>
                    <a:pt x="198120" y="1308100"/>
                    <a:pt x="189230" y="1315720"/>
                    <a:pt x="181610" y="1316990"/>
                  </a:cubicBezTo>
                  <a:cubicBezTo>
                    <a:pt x="173990" y="1316990"/>
                    <a:pt x="162560" y="1314450"/>
                    <a:pt x="156210" y="1303020"/>
                  </a:cubicBezTo>
                  <a:cubicBezTo>
                    <a:pt x="121920" y="1247140"/>
                    <a:pt x="170180" y="772160"/>
                    <a:pt x="153670" y="627380"/>
                  </a:cubicBezTo>
                  <a:cubicBezTo>
                    <a:pt x="144780" y="558800"/>
                    <a:pt x="110490" y="505460"/>
                    <a:pt x="116840" y="476250"/>
                  </a:cubicBezTo>
                  <a:cubicBezTo>
                    <a:pt x="120650" y="462280"/>
                    <a:pt x="133350" y="449580"/>
                    <a:pt x="140970" y="448310"/>
                  </a:cubicBezTo>
                  <a:cubicBezTo>
                    <a:pt x="149860" y="448310"/>
                    <a:pt x="167640" y="466090"/>
                    <a:pt x="167640" y="474980"/>
                  </a:cubicBezTo>
                  <a:cubicBezTo>
                    <a:pt x="167640" y="482600"/>
                    <a:pt x="148590" y="500380"/>
                    <a:pt x="140970" y="499110"/>
                  </a:cubicBezTo>
                  <a:cubicBezTo>
                    <a:pt x="132080" y="499110"/>
                    <a:pt x="116840" y="480060"/>
                    <a:pt x="116840" y="471170"/>
                  </a:cubicBezTo>
                  <a:cubicBezTo>
                    <a:pt x="116840" y="463550"/>
                    <a:pt x="130810" y="450850"/>
                    <a:pt x="138430" y="449580"/>
                  </a:cubicBezTo>
                  <a:cubicBezTo>
                    <a:pt x="146050" y="448310"/>
                    <a:pt x="157480" y="453390"/>
                    <a:pt x="165100" y="463550"/>
                  </a:cubicBezTo>
                  <a:cubicBezTo>
                    <a:pt x="184150" y="487680"/>
                    <a:pt x="195580" y="552450"/>
                    <a:pt x="203200" y="626110"/>
                  </a:cubicBezTo>
                  <a:cubicBezTo>
                    <a:pt x="220980" y="772160"/>
                    <a:pt x="234950" y="1219200"/>
                    <a:pt x="203200" y="1290320"/>
                  </a:cubicBezTo>
                  <a:cubicBezTo>
                    <a:pt x="195580" y="1308100"/>
                    <a:pt x="184150" y="1316990"/>
                    <a:pt x="175260" y="1316990"/>
                  </a:cubicBezTo>
                  <a:cubicBezTo>
                    <a:pt x="167640" y="1315720"/>
                    <a:pt x="158750" y="1305560"/>
                    <a:pt x="152400" y="1291590"/>
                  </a:cubicBezTo>
                  <a:cubicBezTo>
                    <a:pt x="138430" y="1256030"/>
                    <a:pt x="152400" y="1149350"/>
                    <a:pt x="146050" y="1075690"/>
                  </a:cubicBezTo>
                  <a:cubicBezTo>
                    <a:pt x="140970" y="1000760"/>
                    <a:pt x="120650" y="934720"/>
                    <a:pt x="115570" y="847090"/>
                  </a:cubicBezTo>
                  <a:cubicBezTo>
                    <a:pt x="109220" y="731520"/>
                    <a:pt x="95250" y="477520"/>
                    <a:pt x="121920" y="439420"/>
                  </a:cubicBezTo>
                  <a:cubicBezTo>
                    <a:pt x="129540" y="429260"/>
                    <a:pt x="140970" y="427990"/>
                    <a:pt x="148590" y="429260"/>
                  </a:cubicBezTo>
                  <a:cubicBezTo>
                    <a:pt x="156210" y="430530"/>
                    <a:pt x="161290" y="435610"/>
                    <a:pt x="166370" y="445770"/>
                  </a:cubicBezTo>
                  <a:cubicBezTo>
                    <a:pt x="177800" y="467360"/>
                    <a:pt x="173990" y="529590"/>
                    <a:pt x="185420" y="581660"/>
                  </a:cubicBezTo>
                  <a:cubicBezTo>
                    <a:pt x="199390" y="656590"/>
                    <a:pt x="241300" y="774700"/>
                    <a:pt x="256540" y="847090"/>
                  </a:cubicBezTo>
                  <a:cubicBezTo>
                    <a:pt x="267970" y="896620"/>
                    <a:pt x="275590" y="928370"/>
                    <a:pt x="278130" y="975360"/>
                  </a:cubicBezTo>
                  <a:cubicBezTo>
                    <a:pt x="283210" y="1028700"/>
                    <a:pt x="290830" y="1129030"/>
                    <a:pt x="275590" y="1154430"/>
                  </a:cubicBezTo>
                  <a:cubicBezTo>
                    <a:pt x="269240" y="1164590"/>
                    <a:pt x="257810" y="1168400"/>
                    <a:pt x="250190" y="1168400"/>
                  </a:cubicBezTo>
                  <a:cubicBezTo>
                    <a:pt x="242570" y="1167130"/>
                    <a:pt x="233680" y="1160780"/>
                    <a:pt x="228600" y="1149350"/>
                  </a:cubicBezTo>
                  <a:cubicBezTo>
                    <a:pt x="214630" y="1121410"/>
                    <a:pt x="227330" y="1024890"/>
                    <a:pt x="218440" y="962660"/>
                  </a:cubicBezTo>
                  <a:cubicBezTo>
                    <a:pt x="208280" y="900430"/>
                    <a:pt x="184150" y="839470"/>
                    <a:pt x="171450" y="775970"/>
                  </a:cubicBezTo>
                  <a:cubicBezTo>
                    <a:pt x="160020" y="713740"/>
                    <a:pt x="154940" y="662940"/>
                    <a:pt x="146050" y="588010"/>
                  </a:cubicBezTo>
                  <a:cubicBezTo>
                    <a:pt x="134620" y="481330"/>
                    <a:pt x="97790" y="246380"/>
                    <a:pt x="115570" y="194310"/>
                  </a:cubicBezTo>
                  <a:cubicBezTo>
                    <a:pt x="120650" y="179070"/>
                    <a:pt x="129540" y="170180"/>
                    <a:pt x="138430" y="168910"/>
                  </a:cubicBezTo>
                  <a:cubicBezTo>
                    <a:pt x="146050" y="167640"/>
                    <a:pt x="156210" y="170180"/>
                    <a:pt x="163830" y="182880"/>
                  </a:cubicBezTo>
                  <a:cubicBezTo>
                    <a:pt x="198120" y="238760"/>
                    <a:pt x="176530" y="750570"/>
                    <a:pt x="162560" y="864870"/>
                  </a:cubicBezTo>
                  <a:cubicBezTo>
                    <a:pt x="157480" y="904240"/>
                    <a:pt x="156210" y="928370"/>
                    <a:pt x="143510" y="942340"/>
                  </a:cubicBezTo>
                  <a:cubicBezTo>
                    <a:pt x="134620" y="951230"/>
                    <a:pt x="118110" y="953770"/>
                    <a:pt x="106680" y="949960"/>
                  </a:cubicBezTo>
                  <a:cubicBezTo>
                    <a:pt x="92710" y="946150"/>
                    <a:pt x="81280" y="930910"/>
                    <a:pt x="71120" y="913130"/>
                  </a:cubicBezTo>
                  <a:cubicBezTo>
                    <a:pt x="52070" y="881380"/>
                    <a:pt x="36830" y="816610"/>
                    <a:pt x="25400" y="767080"/>
                  </a:cubicBezTo>
                  <a:cubicBezTo>
                    <a:pt x="15240" y="716280"/>
                    <a:pt x="7620" y="669290"/>
                    <a:pt x="3810" y="614680"/>
                  </a:cubicBezTo>
                  <a:cubicBezTo>
                    <a:pt x="0" y="552450"/>
                    <a:pt x="3810" y="492760"/>
                    <a:pt x="5080" y="416560"/>
                  </a:cubicBezTo>
                  <a:cubicBezTo>
                    <a:pt x="7620" y="313690"/>
                    <a:pt x="2540" y="111760"/>
                    <a:pt x="15240" y="50800"/>
                  </a:cubicBezTo>
                  <a:cubicBezTo>
                    <a:pt x="20320" y="29210"/>
                    <a:pt x="21590" y="17780"/>
                    <a:pt x="33020" y="10160"/>
                  </a:cubicBezTo>
                  <a:cubicBezTo>
                    <a:pt x="46990" y="0"/>
                    <a:pt x="83820" y="1270"/>
                    <a:pt x="101600" y="8890"/>
                  </a:cubicBezTo>
                  <a:cubicBezTo>
                    <a:pt x="116840" y="13970"/>
                    <a:pt x="124460" y="22860"/>
                    <a:pt x="138430" y="40640"/>
                  </a:cubicBezTo>
                  <a:cubicBezTo>
                    <a:pt x="171450" y="86360"/>
                    <a:pt x="228600" y="213360"/>
                    <a:pt x="266700" y="317500"/>
                  </a:cubicBezTo>
                  <a:cubicBezTo>
                    <a:pt x="314960" y="445770"/>
                    <a:pt x="367030" y="585470"/>
                    <a:pt x="391160" y="758190"/>
                  </a:cubicBezTo>
                  <a:cubicBezTo>
                    <a:pt x="422910" y="994410"/>
                    <a:pt x="383540" y="1426210"/>
                    <a:pt x="391160" y="1611630"/>
                  </a:cubicBezTo>
                  <a:cubicBezTo>
                    <a:pt x="394970" y="1701800"/>
                    <a:pt x="396240" y="1737360"/>
                    <a:pt x="407670" y="1811020"/>
                  </a:cubicBezTo>
                  <a:cubicBezTo>
                    <a:pt x="422910" y="1907540"/>
                    <a:pt x="452120" y="2016760"/>
                    <a:pt x="487680" y="2139950"/>
                  </a:cubicBezTo>
                  <a:cubicBezTo>
                    <a:pt x="533400" y="2302510"/>
                    <a:pt x="684530" y="2635250"/>
                    <a:pt x="670560" y="2700020"/>
                  </a:cubicBezTo>
                  <a:cubicBezTo>
                    <a:pt x="668020" y="2715260"/>
                    <a:pt x="656590" y="2722880"/>
                    <a:pt x="647700" y="2724150"/>
                  </a:cubicBezTo>
                  <a:cubicBezTo>
                    <a:pt x="640080" y="2725420"/>
                    <a:pt x="629920" y="2719070"/>
                    <a:pt x="621030" y="2703830"/>
                  </a:cubicBezTo>
                  <a:cubicBezTo>
                    <a:pt x="572770" y="2628900"/>
                    <a:pt x="505460" y="2106930"/>
                    <a:pt x="444500" y="1835150"/>
                  </a:cubicBezTo>
                  <a:cubicBezTo>
                    <a:pt x="392430" y="1595120"/>
                    <a:pt x="330200" y="1388110"/>
                    <a:pt x="281940" y="1155700"/>
                  </a:cubicBezTo>
                  <a:cubicBezTo>
                    <a:pt x="232410" y="915670"/>
                    <a:pt x="158750" y="537210"/>
                    <a:pt x="153670" y="416560"/>
                  </a:cubicBezTo>
                  <a:cubicBezTo>
                    <a:pt x="151130" y="377190"/>
                    <a:pt x="149860" y="351790"/>
                    <a:pt x="160020" y="339090"/>
                  </a:cubicBezTo>
                  <a:cubicBezTo>
                    <a:pt x="165100" y="332740"/>
                    <a:pt x="175260" y="328930"/>
                    <a:pt x="181610" y="330200"/>
                  </a:cubicBezTo>
                  <a:cubicBezTo>
                    <a:pt x="189230" y="331470"/>
                    <a:pt x="196850" y="336550"/>
                    <a:pt x="203200" y="349250"/>
                  </a:cubicBezTo>
                  <a:cubicBezTo>
                    <a:pt x="232410" y="414020"/>
                    <a:pt x="231140" y="955040"/>
                    <a:pt x="203200" y="1027430"/>
                  </a:cubicBezTo>
                  <a:cubicBezTo>
                    <a:pt x="198120" y="1043940"/>
                    <a:pt x="190500" y="1051560"/>
                    <a:pt x="181610" y="1052830"/>
                  </a:cubicBezTo>
                  <a:cubicBezTo>
                    <a:pt x="173990" y="1054100"/>
                    <a:pt x="161290" y="1046480"/>
                    <a:pt x="153670" y="1033780"/>
                  </a:cubicBezTo>
                  <a:cubicBezTo>
                    <a:pt x="133350" y="996950"/>
                    <a:pt x="152400" y="848360"/>
                    <a:pt x="146050" y="751840"/>
                  </a:cubicBezTo>
                  <a:cubicBezTo>
                    <a:pt x="139700" y="646430"/>
                    <a:pt x="100330" y="471170"/>
                    <a:pt x="115570" y="424180"/>
                  </a:cubicBezTo>
                  <a:cubicBezTo>
                    <a:pt x="120650" y="408940"/>
                    <a:pt x="129540" y="400050"/>
                    <a:pt x="138430" y="398780"/>
                  </a:cubicBezTo>
                  <a:cubicBezTo>
                    <a:pt x="147320" y="398780"/>
                    <a:pt x="166370" y="424180"/>
                    <a:pt x="166370" y="4241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7283112" y="2744152"/>
            <a:ext cx="1184910" cy="2282190"/>
            <a:chOff x="0" y="0"/>
            <a:chExt cx="1579880" cy="30429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8260" y="46990"/>
              <a:ext cx="1484630" cy="2948940"/>
            </a:xfrm>
            <a:custGeom>
              <a:avLst/>
              <a:gdLst/>
              <a:ahLst/>
              <a:cxnLst/>
              <a:rect r="r" b="b" t="t" l="l"/>
              <a:pathLst>
                <a:path h="2948940" w="1484630">
                  <a:moveTo>
                    <a:pt x="1097280" y="450850"/>
                  </a:moveTo>
                  <a:cubicBezTo>
                    <a:pt x="1228090" y="1097280"/>
                    <a:pt x="1308100" y="1327150"/>
                    <a:pt x="1355090" y="1535430"/>
                  </a:cubicBezTo>
                  <a:cubicBezTo>
                    <a:pt x="1402080" y="1738630"/>
                    <a:pt x="1449070" y="1981200"/>
                    <a:pt x="1466850" y="2138680"/>
                  </a:cubicBezTo>
                  <a:cubicBezTo>
                    <a:pt x="1479550" y="2237740"/>
                    <a:pt x="1482090" y="2313940"/>
                    <a:pt x="1480820" y="2382520"/>
                  </a:cubicBezTo>
                  <a:cubicBezTo>
                    <a:pt x="1479550" y="2433320"/>
                    <a:pt x="1477010" y="2472690"/>
                    <a:pt x="1466850" y="2515870"/>
                  </a:cubicBezTo>
                  <a:cubicBezTo>
                    <a:pt x="1457960" y="2559050"/>
                    <a:pt x="1442720" y="2600960"/>
                    <a:pt x="1422400" y="2641600"/>
                  </a:cubicBezTo>
                  <a:cubicBezTo>
                    <a:pt x="1403350" y="2680970"/>
                    <a:pt x="1377950" y="2719070"/>
                    <a:pt x="1348740" y="2752090"/>
                  </a:cubicBezTo>
                  <a:cubicBezTo>
                    <a:pt x="1320800" y="2786380"/>
                    <a:pt x="1287780" y="2816860"/>
                    <a:pt x="1250950" y="2842260"/>
                  </a:cubicBezTo>
                  <a:cubicBezTo>
                    <a:pt x="1215390" y="2868930"/>
                    <a:pt x="1176020" y="2890520"/>
                    <a:pt x="1135380" y="2907030"/>
                  </a:cubicBezTo>
                  <a:cubicBezTo>
                    <a:pt x="1093470" y="2923540"/>
                    <a:pt x="1050290" y="2934970"/>
                    <a:pt x="1005840" y="2941320"/>
                  </a:cubicBezTo>
                  <a:cubicBezTo>
                    <a:pt x="962660" y="2947670"/>
                    <a:pt x="916940" y="2948940"/>
                    <a:pt x="873760" y="2943860"/>
                  </a:cubicBezTo>
                  <a:cubicBezTo>
                    <a:pt x="829310" y="2940050"/>
                    <a:pt x="784860" y="2929890"/>
                    <a:pt x="742950" y="2914650"/>
                  </a:cubicBezTo>
                  <a:cubicBezTo>
                    <a:pt x="701040" y="2900680"/>
                    <a:pt x="660400" y="2880360"/>
                    <a:pt x="623570" y="2856230"/>
                  </a:cubicBezTo>
                  <a:cubicBezTo>
                    <a:pt x="586740" y="2832100"/>
                    <a:pt x="552450" y="2801620"/>
                    <a:pt x="521970" y="2769870"/>
                  </a:cubicBezTo>
                  <a:cubicBezTo>
                    <a:pt x="492760" y="2736850"/>
                    <a:pt x="466090" y="2700020"/>
                    <a:pt x="444500" y="2661920"/>
                  </a:cubicBezTo>
                  <a:cubicBezTo>
                    <a:pt x="422910" y="2622550"/>
                    <a:pt x="406400" y="2580640"/>
                    <a:pt x="394970" y="2538730"/>
                  </a:cubicBezTo>
                  <a:cubicBezTo>
                    <a:pt x="383540" y="2495550"/>
                    <a:pt x="381000" y="2466340"/>
                    <a:pt x="375920" y="2406650"/>
                  </a:cubicBezTo>
                  <a:cubicBezTo>
                    <a:pt x="364490" y="2279650"/>
                    <a:pt x="373380" y="2040890"/>
                    <a:pt x="355600" y="1809750"/>
                  </a:cubicBezTo>
                  <a:cubicBezTo>
                    <a:pt x="332740" y="1488440"/>
                    <a:pt x="224790" y="873760"/>
                    <a:pt x="227330" y="657860"/>
                  </a:cubicBezTo>
                  <a:cubicBezTo>
                    <a:pt x="228600" y="572770"/>
                    <a:pt x="233680" y="537210"/>
                    <a:pt x="251460" y="481330"/>
                  </a:cubicBezTo>
                  <a:cubicBezTo>
                    <a:pt x="267970" y="424180"/>
                    <a:pt x="295910" y="368300"/>
                    <a:pt x="330200" y="321310"/>
                  </a:cubicBezTo>
                  <a:cubicBezTo>
                    <a:pt x="364490" y="273050"/>
                    <a:pt x="408940" y="228600"/>
                    <a:pt x="457200" y="194310"/>
                  </a:cubicBezTo>
                  <a:cubicBezTo>
                    <a:pt x="505460" y="160020"/>
                    <a:pt x="561340" y="132080"/>
                    <a:pt x="617220" y="115570"/>
                  </a:cubicBezTo>
                  <a:cubicBezTo>
                    <a:pt x="673100" y="97790"/>
                    <a:pt x="735330" y="88900"/>
                    <a:pt x="795020" y="91440"/>
                  </a:cubicBezTo>
                  <a:cubicBezTo>
                    <a:pt x="853440" y="92710"/>
                    <a:pt x="914400" y="104140"/>
                    <a:pt x="970280" y="124460"/>
                  </a:cubicBezTo>
                  <a:cubicBezTo>
                    <a:pt x="1024890" y="144780"/>
                    <a:pt x="1079500" y="176530"/>
                    <a:pt x="1125220" y="213360"/>
                  </a:cubicBezTo>
                  <a:cubicBezTo>
                    <a:pt x="1170940" y="250190"/>
                    <a:pt x="1212850" y="295910"/>
                    <a:pt x="1244600" y="345440"/>
                  </a:cubicBezTo>
                  <a:cubicBezTo>
                    <a:pt x="1276350" y="394970"/>
                    <a:pt x="1301750" y="453390"/>
                    <a:pt x="1315720" y="510540"/>
                  </a:cubicBezTo>
                  <a:cubicBezTo>
                    <a:pt x="1329690" y="567690"/>
                    <a:pt x="1334770" y="629920"/>
                    <a:pt x="1329690" y="688340"/>
                  </a:cubicBezTo>
                  <a:cubicBezTo>
                    <a:pt x="1324610" y="746760"/>
                    <a:pt x="1309370" y="807720"/>
                    <a:pt x="1286510" y="862330"/>
                  </a:cubicBezTo>
                  <a:cubicBezTo>
                    <a:pt x="1263650" y="915670"/>
                    <a:pt x="1229360" y="969010"/>
                    <a:pt x="1189990" y="1012190"/>
                  </a:cubicBezTo>
                  <a:cubicBezTo>
                    <a:pt x="1150620" y="1056640"/>
                    <a:pt x="1102360" y="1096010"/>
                    <a:pt x="1050290" y="1123950"/>
                  </a:cubicBezTo>
                  <a:cubicBezTo>
                    <a:pt x="999490" y="1153160"/>
                    <a:pt x="941070" y="1174750"/>
                    <a:pt x="882650" y="1186180"/>
                  </a:cubicBezTo>
                  <a:cubicBezTo>
                    <a:pt x="825500" y="1197610"/>
                    <a:pt x="763270" y="1198880"/>
                    <a:pt x="704850" y="1191260"/>
                  </a:cubicBezTo>
                  <a:cubicBezTo>
                    <a:pt x="646430" y="1182370"/>
                    <a:pt x="586740" y="1164590"/>
                    <a:pt x="533400" y="1137920"/>
                  </a:cubicBezTo>
                  <a:cubicBezTo>
                    <a:pt x="481330" y="1112520"/>
                    <a:pt x="430530" y="1075690"/>
                    <a:pt x="388620" y="1033780"/>
                  </a:cubicBezTo>
                  <a:cubicBezTo>
                    <a:pt x="346710" y="991870"/>
                    <a:pt x="309880" y="941070"/>
                    <a:pt x="284480" y="889000"/>
                  </a:cubicBezTo>
                  <a:cubicBezTo>
                    <a:pt x="257810" y="835660"/>
                    <a:pt x="240030" y="775970"/>
                    <a:pt x="232410" y="717550"/>
                  </a:cubicBezTo>
                  <a:cubicBezTo>
                    <a:pt x="223520" y="659130"/>
                    <a:pt x="226060" y="596900"/>
                    <a:pt x="236220" y="538480"/>
                  </a:cubicBezTo>
                  <a:cubicBezTo>
                    <a:pt x="247650" y="481330"/>
                    <a:pt x="269240" y="422910"/>
                    <a:pt x="298450" y="370840"/>
                  </a:cubicBezTo>
                  <a:cubicBezTo>
                    <a:pt x="327660" y="320040"/>
                    <a:pt x="367030" y="271780"/>
                    <a:pt x="410210" y="232410"/>
                  </a:cubicBezTo>
                  <a:cubicBezTo>
                    <a:pt x="454660" y="193040"/>
                    <a:pt x="506730" y="158750"/>
                    <a:pt x="561340" y="135890"/>
                  </a:cubicBezTo>
                  <a:cubicBezTo>
                    <a:pt x="614680" y="113030"/>
                    <a:pt x="675640" y="97790"/>
                    <a:pt x="735330" y="92710"/>
                  </a:cubicBezTo>
                  <a:cubicBezTo>
                    <a:pt x="793750" y="87630"/>
                    <a:pt x="855980" y="92710"/>
                    <a:pt x="913130" y="106680"/>
                  </a:cubicBezTo>
                  <a:cubicBezTo>
                    <a:pt x="970280" y="121920"/>
                    <a:pt x="1027430" y="146050"/>
                    <a:pt x="1076960" y="177800"/>
                  </a:cubicBezTo>
                  <a:cubicBezTo>
                    <a:pt x="1126490" y="209550"/>
                    <a:pt x="1173480" y="251460"/>
                    <a:pt x="1210310" y="297180"/>
                  </a:cubicBezTo>
                  <a:cubicBezTo>
                    <a:pt x="1247140" y="342900"/>
                    <a:pt x="1272540" y="381000"/>
                    <a:pt x="1297940" y="453390"/>
                  </a:cubicBezTo>
                  <a:cubicBezTo>
                    <a:pt x="1344930" y="590550"/>
                    <a:pt x="1363980" y="877570"/>
                    <a:pt x="1390650" y="1090930"/>
                  </a:cubicBezTo>
                  <a:cubicBezTo>
                    <a:pt x="1417320" y="1301750"/>
                    <a:pt x="1442720" y="1510030"/>
                    <a:pt x="1457960" y="1724660"/>
                  </a:cubicBezTo>
                  <a:cubicBezTo>
                    <a:pt x="1473200" y="1941830"/>
                    <a:pt x="1484630" y="2246630"/>
                    <a:pt x="1480820" y="2382520"/>
                  </a:cubicBezTo>
                  <a:cubicBezTo>
                    <a:pt x="1478280" y="2443480"/>
                    <a:pt x="1477010" y="2472690"/>
                    <a:pt x="1466850" y="2515870"/>
                  </a:cubicBezTo>
                  <a:cubicBezTo>
                    <a:pt x="1457960" y="2559050"/>
                    <a:pt x="1442720" y="2600960"/>
                    <a:pt x="1422400" y="2640330"/>
                  </a:cubicBezTo>
                  <a:cubicBezTo>
                    <a:pt x="1403350" y="2680970"/>
                    <a:pt x="1377950" y="2719070"/>
                    <a:pt x="1348740" y="2752090"/>
                  </a:cubicBezTo>
                  <a:cubicBezTo>
                    <a:pt x="1320800" y="2785110"/>
                    <a:pt x="1287780" y="2816860"/>
                    <a:pt x="1250950" y="2842260"/>
                  </a:cubicBezTo>
                  <a:cubicBezTo>
                    <a:pt x="1215390" y="2868930"/>
                    <a:pt x="1176020" y="2890520"/>
                    <a:pt x="1135380" y="2907030"/>
                  </a:cubicBezTo>
                  <a:cubicBezTo>
                    <a:pt x="1093470" y="2923540"/>
                    <a:pt x="1050290" y="2934970"/>
                    <a:pt x="1005840" y="2941320"/>
                  </a:cubicBezTo>
                  <a:cubicBezTo>
                    <a:pt x="962660" y="2947670"/>
                    <a:pt x="916940" y="2948940"/>
                    <a:pt x="873760" y="2943860"/>
                  </a:cubicBezTo>
                  <a:cubicBezTo>
                    <a:pt x="829310" y="2940050"/>
                    <a:pt x="784860" y="2929890"/>
                    <a:pt x="742950" y="2914650"/>
                  </a:cubicBezTo>
                  <a:cubicBezTo>
                    <a:pt x="702310" y="2900680"/>
                    <a:pt x="660400" y="2880360"/>
                    <a:pt x="623570" y="2856230"/>
                  </a:cubicBezTo>
                  <a:cubicBezTo>
                    <a:pt x="586740" y="2832100"/>
                    <a:pt x="552450" y="2801620"/>
                    <a:pt x="521970" y="2769870"/>
                  </a:cubicBezTo>
                  <a:cubicBezTo>
                    <a:pt x="492760" y="2736850"/>
                    <a:pt x="466090" y="2700020"/>
                    <a:pt x="444500" y="2661920"/>
                  </a:cubicBezTo>
                  <a:cubicBezTo>
                    <a:pt x="422910" y="2622550"/>
                    <a:pt x="406400" y="2580640"/>
                    <a:pt x="394970" y="2538730"/>
                  </a:cubicBezTo>
                  <a:cubicBezTo>
                    <a:pt x="383540" y="2495550"/>
                    <a:pt x="378460" y="2449830"/>
                    <a:pt x="375920" y="2406650"/>
                  </a:cubicBezTo>
                  <a:cubicBezTo>
                    <a:pt x="372110" y="2362200"/>
                    <a:pt x="382270" y="2334260"/>
                    <a:pt x="375920" y="2274570"/>
                  </a:cubicBezTo>
                  <a:cubicBezTo>
                    <a:pt x="363220" y="2148840"/>
                    <a:pt x="295910" y="1884680"/>
                    <a:pt x="250190" y="1690370"/>
                  </a:cubicBezTo>
                  <a:cubicBezTo>
                    <a:pt x="203200" y="1496060"/>
                    <a:pt x="138430" y="1291590"/>
                    <a:pt x="97790" y="1109980"/>
                  </a:cubicBezTo>
                  <a:cubicBezTo>
                    <a:pt x="62230" y="949960"/>
                    <a:pt x="25400" y="764540"/>
                    <a:pt x="11430" y="657860"/>
                  </a:cubicBezTo>
                  <a:cubicBezTo>
                    <a:pt x="5080" y="600710"/>
                    <a:pt x="0" y="568960"/>
                    <a:pt x="2540" y="525780"/>
                  </a:cubicBezTo>
                  <a:cubicBezTo>
                    <a:pt x="5080" y="481330"/>
                    <a:pt x="12700" y="435610"/>
                    <a:pt x="26670" y="393700"/>
                  </a:cubicBezTo>
                  <a:cubicBezTo>
                    <a:pt x="39370" y="351790"/>
                    <a:pt x="57150" y="309880"/>
                    <a:pt x="80010" y="271780"/>
                  </a:cubicBezTo>
                  <a:cubicBezTo>
                    <a:pt x="102870" y="234950"/>
                    <a:pt x="130810" y="198120"/>
                    <a:pt x="161290" y="166370"/>
                  </a:cubicBezTo>
                  <a:cubicBezTo>
                    <a:pt x="191770" y="135890"/>
                    <a:pt x="228600" y="106680"/>
                    <a:pt x="265430" y="83820"/>
                  </a:cubicBezTo>
                  <a:cubicBezTo>
                    <a:pt x="303530" y="60960"/>
                    <a:pt x="344170" y="41910"/>
                    <a:pt x="386080" y="27940"/>
                  </a:cubicBezTo>
                  <a:cubicBezTo>
                    <a:pt x="427990" y="15240"/>
                    <a:pt x="473710" y="6350"/>
                    <a:pt x="516890" y="3810"/>
                  </a:cubicBezTo>
                  <a:cubicBezTo>
                    <a:pt x="561340" y="0"/>
                    <a:pt x="607060" y="2540"/>
                    <a:pt x="650240" y="10160"/>
                  </a:cubicBezTo>
                  <a:cubicBezTo>
                    <a:pt x="693420" y="17780"/>
                    <a:pt x="737870" y="31750"/>
                    <a:pt x="778510" y="49530"/>
                  </a:cubicBezTo>
                  <a:cubicBezTo>
                    <a:pt x="817880" y="67310"/>
                    <a:pt x="857250" y="90170"/>
                    <a:pt x="892810" y="118110"/>
                  </a:cubicBezTo>
                  <a:cubicBezTo>
                    <a:pt x="927100" y="144780"/>
                    <a:pt x="960120" y="176530"/>
                    <a:pt x="986790" y="210820"/>
                  </a:cubicBezTo>
                  <a:cubicBezTo>
                    <a:pt x="1014730" y="245110"/>
                    <a:pt x="1038860" y="284480"/>
                    <a:pt x="1056640" y="325120"/>
                  </a:cubicBezTo>
                  <a:cubicBezTo>
                    <a:pt x="1075690" y="364490"/>
                    <a:pt x="1097280" y="450850"/>
                    <a:pt x="1097280" y="4508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BF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41724"/>
            <a:ext cx="1709544" cy="2428996"/>
            <a:chOff x="0" y="0"/>
            <a:chExt cx="450250" cy="63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250" cy="639735"/>
            </a:xfrm>
            <a:custGeom>
              <a:avLst/>
              <a:gdLst/>
              <a:ahLst/>
              <a:cxnLst/>
              <a:rect r="r" b="b" t="t" l="l"/>
              <a:pathLst>
                <a:path h="639735" w="450250">
                  <a:moveTo>
                    <a:pt x="225125" y="0"/>
                  </a:moveTo>
                  <a:lnTo>
                    <a:pt x="225125" y="0"/>
                  </a:lnTo>
                  <a:cubicBezTo>
                    <a:pt x="349458" y="0"/>
                    <a:pt x="450250" y="100792"/>
                    <a:pt x="450250" y="225125"/>
                  </a:cubicBezTo>
                  <a:lnTo>
                    <a:pt x="450250" y="414610"/>
                  </a:lnTo>
                  <a:cubicBezTo>
                    <a:pt x="450250" y="538944"/>
                    <a:pt x="349458" y="639735"/>
                    <a:pt x="225125" y="639735"/>
                  </a:cubicBezTo>
                  <a:lnTo>
                    <a:pt x="225125" y="639735"/>
                  </a:lnTo>
                  <a:cubicBezTo>
                    <a:pt x="100792" y="639735"/>
                    <a:pt x="0" y="538944"/>
                    <a:pt x="0" y="414610"/>
                  </a:cubicBezTo>
                  <a:lnTo>
                    <a:pt x="0" y="225125"/>
                  </a:lnTo>
                  <a:cubicBezTo>
                    <a:pt x="0" y="100792"/>
                    <a:pt x="100792" y="0"/>
                    <a:pt x="2251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250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33027" y="1829606"/>
            <a:ext cx="17614445" cy="8069216"/>
            <a:chOff x="0" y="0"/>
            <a:chExt cx="981480" cy="4496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480" cy="449618"/>
            </a:xfrm>
            <a:custGeom>
              <a:avLst/>
              <a:gdLst/>
              <a:ahLst/>
              <a:cxnLst/>
              <a:rect r="r" b="b" t="t" l="l"/>
              <a:pathLst>
                <a:path h="449618" w="981480">
                  <a:moveTo>
                    <a:pt x="105173" y="0"/>
                  </a:moveTo>
                  <a:lnTo>
                    <a:pt x="876307" y="0"/>
                  </a:lnTo>
                  <a:cubicBezTo>
                    <a:pt x="904200" y="0"/>
                    <a:pt x="930952" y="11081"/>
                    <a:pt x="950675" y="30805"/>
                  </a:cubicBezTo>
                  <a:cubicBezTo>
                    <a:pt x="970399" y="50528"/>
                    <a:pt x="981480" y="77280"/>
                    <a:pt x="981480" y="105173"/>
                  </a:cubicBezTo>
                  <a:lnTo>
                    <a:pt x="981480" y="344445"/>
                  </a:lnTo>
                  <a:cubicBezTo>
                    <a:pt x="981480" y="372338"/>
                    <a:pt x="970399" y="399090"/>
                    <a:pt x="950675" y="418814"/>
                  </a:cubicBezTo>
                  <a:cubicBezTo>
                    <a:pt x="930952" y="438537"/>
                    <a:pt x="904200" y="449618"/>
                    <a:pt x="876307" y="449618"/>
                  </a:cubicBezTo>
                  <a:lnTo>
                    <a:pt x="105173" y="449618"/>
                  </a:lnTo>
                  <a:cubicBezTo>
                    <a:pt x="77280" y="449618"/>
                    <a:pt x="50528" y="438537"/>
                    <a:pt x="30805" y="418814"/>
                  </a:cubicBezTo>
                  <a:cubicBezTo>
                    <a:pt x="11081" y="399090"/>
                    <a:pt x="0" y="372338"/>
                    <a:pt x="0" y="344445"/>
                  </a:cubicBezTo>
                  <a:lnTo>
                    <a:pt x="0" y="105173"/>
                  </a:lnTo>
                  <a:cubicBezTo>
                    <a:pt x="0" y="77280"/>
                    <a:pt x="11081" y="50528"/>
                    <a:pt x="30805" y="30805"/>
                  </a:cubicBezTo>
                  <a:cubicBezTo>
                    <a:pt x="50528" y="11081"/>
                    <a:pt x="77280" y="0"/>
                    <a:pt x="105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981480" cy="468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481244">
            <a:off x="16383520" y="4026642"/>
            <a:ext cx="2442896" cy="3483903"/>
          </a:xfrm>
          <a:custGeom>
            <a:avLst/>
            <a:gdLst/>
            <a:ahLst/>
            <a:cxnLst/>
            <a:rect r="r" b="b" t="t" l="l"/>
            <a:pathLst>
              <a:path h="3483903" w="2442896">
                <a:moveTo>
                  <a:pt x="0" y="0"/>
                </a:moveTo>
                <a:lnTo>
                  <a:pt x="2442896" y="0"/>
                </a:lnTo>
                <a:lnTo>
                  <a:pt x="2442896" y="3483904"/>
                </a:lnTo>
                <a:lnTo>
                  <a:pt x="0" y="3483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7404">
            <a:off x="552458" y="7519927"/>
            <a:ext cx="1340817" cy="2207932"/>
          </a:xfrm>
          <a:custGeom>
            <a:avLst/>
            <a:gdLst/>
            <a:ahLst/>
            <a:cxnLst/>
            <a:rect r="r" b="b" t="t" l="l"/>
            <a:pathLst>
              <a:path h="2207932" w="1340817">
                <a:moveTo>
                  <a:pt x="0" y="0"/>
                </a:moveTo>
                <a:lnTo>
                  <a:pt x="1340817" y="0"/>
                </a:lnTo>
                <a:lnTo>
                  <a:pt x="1340817" y="2207932"/>
                </a:lnTo>
                <a:lnTo>
                  <a:pt x="0" y="220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98799" y="2813390"/>
            <a:ext cx="233597" cy="23359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352685">
            <a:off x="-967775" y="1978461"/>
            <a:ext cx="2937529" cy="2137052"/>
          </a:xfrm>
          <a:custGeom>
            <a:avLst/>
            <a:gdLst/>
            <a:ahLst/>
            <a:cxnLst/>
            <a:rect r="r" b="b" t="t" l="l"/>
            <a:pathLst>
              <a:path h="2137052" w="2937529">
                <a:moveTo>
                  <a:pt x="0" y="0"/>
                </a:moveTo>
                <a:lnTo>
                  <a:pt x="2937529" y="0"/>
                </a:lnTo>
                <a:lnTo>
                  <a:pt x="2937529" y="2137053"/>
                </a:lnTo>
                <a:lnTo>
                  <a:pt x="0" y="2137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9412" y="2570720"/>
            <a:ext cx="11895180" cy="6395748"/>
          </a:xfrm>
          <a:custGeom>
            <a:avLst/>
            <a:gdLst/>
            <a:ahLst/>
            <a:cxnLst/>
            <a:rect r="r" b="b" t="t" l="l"/>
            <a:pathLst>
              <a:path h="6395748" w="11895180">
                <a:moveTo>
                  <a:pt x="0" y="0"/>
                </a:moveTo>
                <a:lnTo>
                  <a:pt x="11895179" y="0"/>
                </a:lnTo>
                <a:lnTo>
                  <a:pt x="11895179" y="6395748"/>
                </a:lnTo>
                <a:lnTo>
                  <a:pt x="0" y="6395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96513" y="1106469"/>
            <a:ext cx="6049589" cy="7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5"/>
              </a:lnSpc>
            </a:pPr>
            <a:r>
              <a:rPr lang="en-US" sz="6299" spc="-188">
                <a:solidFill>
                  <a:srgbClr val="000000"/>
                </a:solidFill>
                <a:latin typeface="Montserrat Classic Bold"/>
              </a:rPr>
              <a:t>Código - pt. 2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6673082" y="1228791"/>
            <a:ext cx="2166982" cy="30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Montserrat Classic Bold"/>
              </a:rPr>
              <a:t>VITORIA LEYANNE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6919085" y="1354319"/>
            <a:ext cx="2166982" cy="2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BF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60774"/>
            <a:ext cx="1448770" cy="2428996"/>
            <a:chOff x="0" y="0"/>
            <a:chExt cx="381569" cy="63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569" cy="639735"/>
            </a:xfrm>
            <a:custGeom>
              <a:avLst/>
              <a:gdLst/>
              <a:ahLst/>
              <a:cxnLst/>
              <a:rect r="r" b="b" t="t" l="l"/>
              <a:pathLst>
                <a:path h="639735" w="381569">
                  <a:moveTo>
                    <a:pt x="190785" y="0"/>
                  </a:moveTo>
                  <a:lnTo>
                    <a:pt x="190785" y="0"/>
                  </a:lnTo>
                  <a:cubicBezTo>
                    <a:pt x="296152" y="0"/>
                    <a:pt x="381569" y="85417"/>
                    <a:pt x="381569" y="190785"/>
                  </a:cubicBezTo>
                  <a:lnTo>
                    <a:pt x="381569" y="448951"/>
                  </a:lnTo>
                  <a:cubicBezTo>
                    <a:pt x="381569" y="499550"/>
                    <a:pt x="361469" y="548077"/>
                    <a:pt x="325690" y="583856"/>
                  </a:cubicBezTo>
                  <a:cubicBezTo>
                    <a:pt x="289911" y="619635"/>
                    <a:pt x="241384" y="639735"/>
                    <a:pt x="190785" y="639735"/>
                  </a:cubicBezTo>
                  <a:lnTo>
                    <a:pt x="190785" y="639735"/>
                  </a:lnTo>
                  <a:cubicBezTo>
                    <a:pt x="140185" y="639735"/>
                    <a:pt x="91659" y="619635"/>
                    <a:pt x="55880" y="583856"/>
                  </a:cubicBezTo>
                  <a:cubicBezTo>
                    <a:pt x="20100" y="548077"/>
                    <a:pt x="0" y="499550"/>
                    <a:pt x="0" y="448951"/>
                  </a:cubicBezTo>
                  <a:lnTo>
                    <a:pt x="0" y="190785"/>
                  </a:lnTo>
                  <a:cubicBezTo>
                    <a:pt x="0" y="140185"/>
                    <a:pt x="20100" y="91659"/>
                    <a:pt x="55880" y="55880"/>
                  </a:cubicBezTo>
                  <a:cubicBezTo>
                    <a:pt x="91659" y="20100"/>
                    <a:pt x="140185" y="0"/>
                    <a:pt x="1907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81569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99416" y="8730627"/>
            <a:ext cx="233597" cy="2335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7202" y="8787981"/>
            <a:ext cx="233597" cy="2335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42538" y="8787981"/>
            <a:ext cx="233597" cy="2335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1448" y="2853618"/>
            <a:ext cx="8406339" cy="6293155"/>
            <a:chOff x="0" y="0"/>
            <a:chExt cx="1819435" cy="13620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9435" cy="1362066"/>
            </a:xfrm>
            <a:custGeom>
              <a:avLst/>
              <a:gdLst/>
              <a:ahLst/>
              <a:cxnLst/>
              <a:rect r="r" b="b" t="t" l="l"/>
              <a:pathLst>
                <a:path h="1362066" w="1819435">
                  <a:moveTo>
                    <a:pt x="92096" y="0"/>
                  </a:moveTo>
                  <a:lnTo>
                    <a:pt x="1727339" y="0"/>
                  </a:lnTo>
                  <a:cubicBezTo>
                    <a:pt x="1778203" y="0"/>
                    <a:pt x="1819435" y="41233"/>
                    <a:pt x="1819435" y="92096"/>
                  </a:cubicBezTo>
                  <a:lnTo>
                    <a:pt x="1819435" y="1269970"/>
                  </a:lnTo>
                  <a:cubicBezTo>
                    <a:pt x="1819435" y="1320833"/>
                    <a:pt x="1778203" y="1362066"/>
                    <a:pt x="1727339" y="1362066"/>
                  </a:cubicBezTo>
                  <a:lnTo>
                    <a:pt x="92096" y="1362066"/>
                  </a:lnTo>
                  <a:cubicBezTo>
                    <a:pt x="41233" y="1362066"/>
                    <a:pt x="0" y="1320833"/>
                    <a:pt x="0" y="1269970"/>
                  </a:cubicBezTo>
                  <a:lnTo>
                    <a:pt x="0" y="92096"/>
                  </a:lnTo>
                  <a:cubicBezTo>
                    <a:pt x="0" y="41233"/>
                    <a:pt x="41233" y="0"/>
                    <a:pt x="920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19435" cy="1381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84623" y="2905155"/>
            <a:ext cx="8352899" cy="6241619"/>
            <a:chOff x="0" y="0"/>
            <a:chExt cx="1807869" cy="1350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7869" cy="1350912"/>
            </a:xfrm>
            <a:custGeom>
              <a:avLst/>
              <a:gdLst/>
              <a:ahLst/>
              <a:cxnLst/>
              <a:rect r="r" b="b" t="t" l="l"/>
              <a:pathLst>
                <a:path h="1350912" w="1807869">
                  <a:moveTo>
                    <a:pt x="92685" y="0"/>
                  </a:moveTo>
                  <a:lnTo>
                    <a:pt x="1715184" y="0"/>
                  </a:lnTo>
                  <a:cubicBezTo>
                    <a:pt x="1766372" y="0"/>
                    <a:pt x="1807869" y="41497"/>
                    <a:pt x="1807869" y="92685"/>
                  </a:cubicBezTo>
                  <a:lnTo>
                    <a:pt x="1807869" y="1258226"/>
                  </a:lnTo>
                  <a:cubicBezTo>
                    <a:pt x="1807869" y="1309415"/>
                    <a:pt x="1766372" y="1350912"/>
                    <a:pt x="1715184" y="1350912"/>
                  </a:cubicBezTo>
                  <a:lnTo>
                    <a:pt x="92685" y="1350912"/>
                  </a:lnTo>
                  <a:cubicBezTo>
                    <a:pt x="41497" y="1350912"/>
                    <a:pt x="0" y="1309415"/>
                    <a:pt x="0" y="1258226"/>
                  </a:cubicBezTo>
                  <a:lnTo>
                    <a:pt x="0" y="92685"/>
                  </a:lnTo>
                  <a:cubicBezTo>
                    <a:pt x="0" y="41497"/>
                    <a:pt x="41497" y="0"/>
                    <a:pt x="926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807869" cy="1369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53424" y="1641920"/>
            <a:ext cx="1468156" cy="1468156"/>
          </a:xfrm>
          <a:custGeom>
            <a:avLst/>
            <a:gdLst/>
            <a:ahLst/>
            <a:cxnLst/>
            <a:rect r="r" b="b" t="t" l="l"/>
            <a:pathLst>
              <a:path h="1468156" w="1468156">
                <a:moveTo>
                  <a:pt x="1468156" y="0"/>
                </a:moveTo>
                <a:lnTo>
                  <a:pt x="0" y="0"/>
                </a:lnTo>
                <a:lnTo>
                  <a:pt x="0" y="1468156"/>
                </a:lnTo>
                <a:lnTo>
                  <a:pt x="1468156" y="1468156"/>
                </a:lnTo>
                <a:lnTo>
                  <a:pt x="14681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564014" y="465967"/>
            <a:ext cx="1592714" cy="1916833"/>
          </a:xfrm>
          <a:custGeom>
            <a:avLst/>
            <a:gdLst/>
            <a:ahLst/>
            <a:cxnLst/>
            <a:rect r="r" b="b" t="t" l="l"/>
            <a:pathLst>
              <a:path h="1916833" w="1592714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2044" y="8625583"/>
            <a:ext cx="562760" cy="677282"/>
          </a:xfrm>
          <a:custGeom>
            <a:avLst/>
            <a:gdLst/>
            <a:ahLst/>
            <a:cxnLst/>
            <a:rect r="r" b="b" t="t" l="l"/>
            <a:pathLst>
              <a:path h="677282" w="562760">
                <a:moveTo>
                  <a:pt x="0" y="0"/>
                </a:moveTo>
                <a:lnTo>
                  <a:pt x="562760" y="0"/>
                </a:lnTo>
                <a:lnTo>
                  <a:pt x="562760" y="677282"/>
                </a:lnTo>
                <a:lnTo>
                  <a:pt x="0" y="677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4828715">
            <a:off x="16251834" y="8005807"/>
            <a:ext cx="1592714" cy="1916833"/>
          </a:xfrm>
          <a:custGeom>
            <a:avLst/>
            <a:gdLst/>
            <a:ahLst/>
            <a:cxnLst/>
            <a:rect r="r" b="b" t="t" l="l"/>
            <a:pathLst>
              <a:path h="1916833" w="1592714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796929">
            <a:off x="145886" y="7749624"/>
            <a:ext cx="1054716" cy="2195603"/>
          </a:xfrm>
          <a:custGeom>
            <a:avLst/>
            <a:gdLst/>
            <a:ahLst/>
            <a:cxnLst/>
            <a:rect r="r" b="b" t="t" l="l"/>
            <a:pathLst>
              <a:path h="2195603" w="1054716">
                <a:moveTo>
                  <a:pt x="0" y="0"/>
                </a:moveTo>
                <a:lnTo>
                  <a:pt x="1054716" y="0"/>
                </a:lnTo>
                <a:lnTo>
                  <a:pt x="1054716" y="2195602"/>
                </a:lnTo>
                <a:lnTo>
                  <a:pt x="0" y="2195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51749">
            <a:off x="14562115" y="1158517"/>
            <a:ext cx="1780272" cy="1935078"/>
          </a:xfrm>
          <a:custGeom>
            <a:avLst/>
            <a:gdLst/>
            <a:ahLst/>
            <a:cxnLst/>
            <a:rect r="r" b="b" t="t" l="l"/>
            <a:pathLst>
              <a:path h="1935078" w="1780272">
                <a:moveTo>
                  <a:pt x="0" y="0"/>
                </a:moveTo>
                <a:lnTo>
                  <a:pt x="1780272" y="0"/>
                </a:lnTo>
                <a:lnTo>
                  <a:pt x="1780272" y="1935078"/>
                </a:lnTo>
                <a:lnTo>
                  <a:pt x="0" y="1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11696" y="3965456"/>
            <a:ext cx="8185843" cy="4155092"/>
          </a:xfrm>
          <a:custGeom>
            <a:avLst/>
            <a:gdLst/>
            <a:ahLst/>
            <a:cxnLst/>
            <a:rect r="r" b="b" t="t" l="l"/>
            <a:pathLst>
              <a:path h="4155092" w="8185843">
                <a:moveTo>
                  <a:pt x="0" y="0"/>
                </a:moveTo>
                <a:lnTo>
                  <a:pt x="8185843" y="0"/>
                </a:lnTo>
                <a:lnTo>
                  <a:pt x="8185843" y="4155092"/>
                </a:lnTo>
                <a:lnTo>
                  <a:pt x="0" y="4155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295577" y="4096808"/>
            <a:ext cx="8383590" cy="4273387"/>
          </a:xfrm>
          <a:custGeom>
            <a:avLst/>
            <a:gdLst/>
            <a:ahLst/>
            <a:cxnLst/>
            <a:rect r="r" b="b" t="t" l="l"/>
            <a:pathLst>
              <a:path h="4273387" w="8383590">
                <a:moveTo>
                  <a:pt x="0" y="0"/>
                </a:moveTo>
                <a:lnTo>
                  <a:pt x="8383589" y="0"/>
                </a:lnTo>
                <a:lnTo>
                  <a:pt x="8383589" y="4273387"/>
                </a:lnTo>
                <a:lnTo>
                  <a:pt x="0" y="4273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875321" y="1153854"/>
            <a:ext cx="6537359" cy="89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2"/>
              </a:lnSpc>
            </a:pPr>
            <a:r>
              <a:rPr lang="en-US" sz="6483" spc="-194">
                <a:solidFill>
                  <a:srgbClr val="000000"/>
                </a:solidFill>
                <a:latin typeface="Montserrat Classic Bold"/>
              </a:rPr>
              <a:t>código - pt. 3</a:t>
            </a:r>
          </a:p>
        </p:txBody>
      </p:sp>
      <p:sp>
        <p:nvSpPr>
          <p:cNvPr name="TextBox 29" id="29"/>
          <p:cNvSpPr txBox="true"/>
          <p:nvPr/>
        </p:nvSpPr>
        <p:spPr>
          <a:xfrm rot="5400000">
            <a:off x="16673082" y="1251671"/>
            <a:ext cx="2166982" cy="30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000000"/>
                </a:solidFill>
                <a:latin typeface="Montserrat Classic Bold"/>
              </a:rPr>
              <a:t>VITÓRIA LEYANNE</a:t>
            </a:r>
          </a:p>
        </p:txBody>
      </p:sp>
      <p:sp>
        <p:nvSpPr>
          <p:cNvPr name="TextBox 30" id="30"/>
          <p:cNvSpPr txBox="true"/>
          <p:nvPr/>
        </p:nvSpPr>
        <p:spPr>
          <a:xfrm rot="5400000">
            <a:off x="16919085" y="1373369"/>
            <a:ext cx="2166982" cy="2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Classic"/>
              </a:rPr>
              <a:t>APRESETNADO POR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6835438" y="3927158"/>
            <a:ext cx="898207" cy="898207"/>
            <a:chOff x="0" y="0"/>
            <a:chExt cx="1197610" cy="11976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3700"/>
                  </a:moveTo>
                  <a:cubicBezTo>
                    <a:pt x="1084580" y="74168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232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6880" y="1104900"/>
                    <a:pt x="342900" y="1075690"/>
                    <a:pt x="270510" y="1031240"/>
                  </a:cubicBezTo>
                  <a:cubicBezTo>
                    <a:pt x="196850" y="986790"/>
                    <a:pt x="12700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207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2110" y="30480"/>
                    <a:pt x="457200" y="15240"/>
                  </a:cubicBezTo>
                  <a:cubicBezTo>
                    <a:pt x="541020" y="0"/>
                    <a:pt x="638810" y="5080"/>
                    <a:pt x="720090" y="31750"/>
                  </a:cubicBezTo>
                  <a:cubicBezTo>
                    <a:pt x="802640" y="57150"/>
                    <a:pt x="947420" y="167640"/>
                    <a:pt x="947420" y="1676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7150715" y="3784283"/>
            <a:ext cx="614362" cy="1224915"/>
            <a:chOff x="0" y="0"/>
            <a:chExt cx="819150" cy="16332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00" y="48260"/>
              <a:ext cx="718820" cy="1534160"/>
            </a:xfrm>
            <a:custGeom>
              <a:avLst/>
              <a:gdLst/>
              <a:ahLst/>
              <a:cxnLst/>
              <a:rect r="r" b="b" t="t" l="l"/>
              <a:pathLst>
                <a:path h="1534160" w="718820">
                  <a:moveTo>
                    <a:pt x="0" y="762000"/>
                  </a:moveTo>
                  <a:cubicBezTo>
                    <a:pt x="49530" y="325120"/>
                    <a:pt x="66040" y="276860"/>
                    <a:pt x="81280" y="236220"/>
                  </a:cubicBezTo>
                  <a:cubicBezTo>
                    <a:pt x="91440" y="207010"/>
                    <a:pt x="97790" y="186690"/>
                    <a:pt x="111760" y="163830"/>
                  </a:cubicBezTo>
                  <a:cubicBezTo>
                    <a:pt x="124460" y="142240"/>
                    <a:pt x="139700" y="120650"/>
                    <a:pt x="157480" y="101600"/>
                  </a:cubicBezTo>
                  <a:cubicBezTo>
                    <a:pt x="175260" y="82550"/>
                    <a:pt x="196850" y="66040"/>
                    <a:pt x="218440" y="52070"/>
                  </a:cubicBezTo>
                  <a:cubicBezTo>
                    <a:pt x="240030" y="38100"/>
                    <a:pt x="264160" y="26670"/>
                    <a:pt x="288290" y="17780"/>
                  </a:cubicBezTo>
                  <a:cubicBezTo>
                    <a:pt x="313690" y="10160"/>
                    <a:pt x="339090" y="5080"/>
                    <a:pt x="364490" y="2540"/>
                  </a:cubicBezTo>
                  <a:cubicBezTo>
                    <a:pt x="391160" y="0"/>
                    <a:pt x="417830" y="1270"/>
                    <a:pt x="443230" y="5080"/>
                  </a:cubicBezTo>
                  <a:cubicBezTo>
                    <a:pt x="468630" y="8890"/>
                    <a:pt x="494030" y="16510"/>
                    <a:pt x="518160" y="26670"/>
                  </a:cubicBezTo>
                  <a:cubicBezTo>
                    <a:pt x="542290" y="36830"/>
                    <a:pt x="565150" y="50800"/>
                    <a:pt x="585470" y="66040"/>
                  </a:cubicBezTo>
                  <a:cubicBezTo>
                    <a:pt x="607060" y="81280"/>
                    <a:pt x="626110" y="99060"/>
                    <a:pt x="642620" y="119380"/>
                  </a:cubicBezTo>
                  <a:cubicBezTo>
                    <a:pt x="659130" y="139700"/>
                    <a:pt x="673100" y="162560"/>
                    <a:pt x="684530" y="185420"/>
                  </a:cubicBezTo>
                  <a:cubicBezTo>
                    <a:pt x="695960" y="208280"/>
                    <a:pt x="703580" y="233680"/>
                    <a:pt x="709930" y="259080"/>
                  </a:cubicBezTo>
                  <a:cubicBezTo>
                    <a:pt x="715010" y="284480"/>
                    <a:pt x="716280" y="326390"/>
                    <a:pt x="716280" y="336550"/>
                  </a:cubicBezTo>
                  <a:cubicBezTo>
                    <a:pt x="716280" y="340360"/>
                    <a:pt x="715010" y="340360"/>
                    <a:pt x="715010" y="342900"/>
                  </a:cubicBezTo>
                  <a:cubicBezTo>
                    <a:pt x="715010" y="345440"/>
                    <a:pt x="716280" y="353060"/>
                    <a:pt x="716280" y="353060"/>
                  </a:cubicBezTo>
                  <a:cubicBezTo>
                    <a:pt x="716280" y="355600"/>
                    <a:pt x="716280" y="591820"/>
                    <a:pt x="716280" y="708660"/>
                  </a:cubicBezTo>
                  <a:cubicBezTo>
                    <a:pt x="716280" y="822960"/>
                    <a:pt x="716280" y="952500"/>
                    <a:pt x="716280" y="1045210"/>
                  </a:cubicBezTo>
                  <a:cubicBezTo>
                    <a:pt x="716280" y="1109980"/>
                    <a:pt x="718820" y="1176020"/>
                    <a:pt x="716280" y="1210310"/>
                  </a:cubicBezTo>
                  <a:cubicBezTo>
                    <a:pt x="715010" y="1226820"/>
                    <a:pt x="711200" y="1233170"/>
                    <a:pt x="709930" y="1244600"/>
                  </a:cubicBezTo>
                  <a:cubicBezTo>
                    <a:pt x="708660" y="1257300"/>
                    <a:pt x="711200" y="1271270"/>
                    <a:pt x="708660" y="1280160"/>
                  </a:cubicBezTo>
                  <a:cubicBezTo>
                    <a:pt x="707390" y="1286510"/>
                    <a:pt x="703580" y="1290320"/>
                    <a:pt x="702310" y="1296670"/>
                  </a:cubicBezTo>
                  <a:cubicBezTo>
                    <a:pt x="701040" y="1301750"/>
                    <a:pt x="701040" y="1306830"/>
                    <a:pt x="699770" y="1314450"/>
                  </a:cubicBezTo>
                  <a:cubicBezTo>
                    <a:pt x="695960" y="1323340"/>
                    <a:pt x="687070" y="1334770"/>
                    <a:pt x="683260" y="1344930"/>
                  </a:cubicBezTo>
                  <a:cubicBezTo>
                    <a:pt x="678180" y="1355090"/>
                    <a:pt x="674370" y="1369060"/>
                    <a:pt x="669290" y="1377950"/>
                  </a:cubicBezTo>
                  <a:cubicBezTo>
                    <a:pt x="666750" y="1383030"/>
                    <a:pt x="661670" y="1385570"/>
                    <a:pt x="657860" y="1390650"/>
                  </a:cubicBezTo>
                  <a:cubicBezTo>
                    <a:pt x="655320" y="1395730"/>
                    <a:pt x="654050" y="1400810"/>
                    <a:pt x="650240" y="1405890"/>
                  </a:cubicBezTo>
                  <a:cubicBezTo>
                    <a:pt x="643890" y="1413510"/>
                    <a:pt x="632460" y="1422400"/>
                    <a:pt x="624840" y="1430020"/>
                  </a:cubicBezTo>
                  <a:cubicBezTo>
                    <a:pt x="615950" y="1438910"/>
                    <a:pt x="609600" y="1451610"/>
                    <a:pt x="601980" y="1456690"/>
                  </a:cubicBezTo>
                  <a:cubicBezTo>
                    <a:pt x="596900" y="1461770"/>
                    <a:pt x="591820" y="1463040"/>
                    <a:pt x="586740" y="1466850"/>
                  </a:cubicBezTo>
                  <a:cubicBezTo>
                    <a:pt x="581660" y="1469390"/>
                    <a:pt x="579120" y="1474470"/>
                    <a:pt x="574040" y="1478280"/>
                  </a:cubicBezTo>
                  <a:cubicBezTo>
                    <a:pt x="566420" y="1483360"/>
                    <a:pt x="552450" y="1487170"/>
                    <a:pt x="542290" y="1493520"/>
                  </a:cubicBezTo>
                  <a:cubicBezTo>
                    <a:pt x="532130" y="1498600"/>
                    <a:pt x="520700" y="1507490"/>
                    <a:pt x="511810" y="1511300"/>
                  </a:cubicBezTo>
                  <a:cubicBezTo>
                    <a:pt x="505460" y="1513840"/>
                    <a:pt x="500380" y="1513840"/>
                    <a:pt x="495300" y="1515110"/>
                  </a:cubicBezTo>
                  <a:cubicBezTo>
                    <a:pt x="488950" y="1516380"/>
                    <a:pt x="485140" y="1520190"/>
                    <a:pt x="478790" y="1522730"/>
                  </a:cubicBezTo>
                  <a:cubicBezTo>
                    <a:pt x="469900" y="1525270"/>
                    <a:pt x="455930" y="1524000"/>
                    <a:pt x="444500" y="1526540"/>
                  </a:cubicBezTo>
                  <a:cubicBezTo>
                    <a:pt x="433070" y="1527810"/>
                    <a:pt x="419100" y="1532890"/>
                    <a:pt x="410210" y="1534160"/>
                  </a:cubicBezTo>
                  <a:cubicBezTo>
                    <a:pt x="402590" y="1534160"/>
                    <a:pt x="397510" y="1531620"/>
                    <a:pt x="392430" y="1531620"/>
                  </a:cubicBezTo>
                  <a:cubicBezTo>
                    <a:pt x="386080" y="1531620"/>
                    <a:pt x="381000" y="1534160"/>
                    <a:pt x="374650" y="1534160"/>
                  </a:cubicBezTo>
                  <a:cubicBezTo>
                    <a:pt x="365760" y="1532890"/>
                    <a:pt x="351790" y="1527810"/>
                    <a:pt x="340360" y="1526540"/>
                  </a:cubicBezTo>
                  <a:cubicBezTo>
                    <a:pt x="328930" y="1524000"/>
                    <a:pt x="314960" y="1525270"/>
                    <a:pt x="306070" y="1522730"/>
                  </a:cubicBezTo>
                  <a:cubicBezTo>
                    <a:pt x="298450" y="1520190"/>
                    <a:pt x="294640" y="1516380"/>
                    <a:pt x="289560" y="1515110"/>
                  </a:cubicBezTo>
                  <a:cubicBezTo>
                    <a:pt x="284480" y="1513840"/>
                    <a:pt x="278130" y="1513840"/>
                    <a:pt x="271780" y="1511300"/>
                  </a:cubicBezTo>
                  <a:cubicBezTo>
                    <a:pt x="262890" y="1507490"/>
                    <a:pt x="252730" y="1498600"/>
                    <a:pt x="242570" y="1493520"/>
                  </a:cubicBezTo>
                  <a:cubicBezTo>
                    <a:pt x="232410" y="1487170"/>
                    <a:pt x="218440" y="1483360"/>
                    <a:pt x="210820" y="1478280"/>
                  </a:cubicBezTo>
                  <a:cubicBezTo>
                    <a:pt x="204470" y="1474470"/>
                    <a:pt x="201930" y="1469390"/>
                    <a:pt x="198120" y="1466850"/>
                  </a:cubicBezTo>
                  <a:cubicBezTo>
                    <a:pt x="193040" y="1463040"/>
                    <a:pt x="187960" y="1461770"/>
                    <a:pt x="182880" y="1456690"/>
                  </a:cubicBezTo>
                  <a:cubicBezTo>
                    <a:pt x="175260" y="1451610"/>
                    <a:pt x="167640" y="1438910"/>
                    <a:pt x="160020" y="1430020"/>
                  </a:cubicBezTo>
                  <a:cubicBezTo>
                    <a:pt x="152400" y="1422400"/>
                    <a:pt x="139700" y="1413510"/>
                    <a:pt x="134620" y="1405890"/>
                  </a:cubicBezTo>
                  <a:cubicBezTo>
                    <a:pt x="130810" y="1400810"/>
                    <a:pt x="129540" y="1395730"/>
                    <a:pt x="125730" y="1390650"/>
                  </a:cubicBezTo>
                  <a:cubicBezTo>
                    <a:pt x="123190" y="1385570"/>
                    <a:pt x="118110" y="1383030"/>
                    <a:pt x="114300" y="1377950"/>
                  </a:cubicBezTo>
                  <a:cubicBezTo>
                    <a:pt x="109220" y="1369060"/>
                    <a:pt x="106680" y="1355090"/>
                    <a:pt x="101600" y="1344930"/>
                  </a:cubicBezTo>
                  <a:cubicBezTo>
                    <a:pt x="96520" y="1334770"/>
                    <a:pt x="88900" y="1323340"/>
                    <a:pt x="85090" y="1313180"/>
                  </a:cubicBezTo>
                  <a:cubicBezTo>
                    <a:pt x="82550" y="1306830"/>
                    <a:pt x="83820" y="1301750"/>
                    <a:pt x="82550" y="1296670"/>
                  </a:cubicBezTo>
                  <a:cubicBezTo>
                    <a:pt x="81280" y="1290320"/>
                    <a:pt x="77470" y="1286510"/>
                    <a:pt x="76200" y="1280160"/>
                  </a:cubicBezTo>
                  <a:cubicBezTo>
                    <a:pt x="73660" y="1271270"/>
                    <a:pt x="74930" y="1256030"/>
                    <a:pt x="73660" y="1244600"/>
                  </a:cubicBezTo>
                  <a:cubicBezTo>
                    <a:pt x="72390" y="1233170"/>
                    <a:pt x="68580" y="1210310"/>
                    <a:pt x="68580" y="1210310"/>
                  </a:cubicBezTo>
                  <a:cubicBezTo>
                    <a:pt x="68580" y="1210310"/>
                    <a:pt x="68580" y="1104900"/>
                    <a:pt x="68580" y="1045210"/>
                  </a:cubicBezTo>
                  <a:cubicBezTo>
                    <a:pt x="68580" y="975360"/>
                    <a:pt x="90170" y="867410"/>
                    <a:pt x="68580" y="820420"/>
                  </a:cubicBezTo>
                  <a:cubicBezTo>
                    <a:pt x="54610" y="789940"/>
                    <a:pt x="0" y="762000"/>
                    <a:pt x="0" y="7620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3929002"/>
            <a:ext cx="1714271" cy="2428996"/>
            <a:chOff x="0" y="0"/>
            <a:chExt cx="451495" cy="63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495" cy="639735"/>
            </a:xfrm>
            <a:custGeom>
              <a:avLst/>
              <a:gdLst/>
              <a:ahLst/>
              <a:cxnLst/>
              <a:rect r="r" b="b" t="t" l="l"/>
              <a:pathLst>
                <a:path h="639735" w="45149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94866" y="3929002"/>
            <a:ext cx="1714271" cy="2428996"/>
            <a:chOff x="0" y="0"/>
            <a:chExt cx="451495" cy="6397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1495" cy="639735"/>
            </a:xfrm>
            <a:custGeom>
              <a:avLst/>
              <a:gdLst/>
              <a:ahLst/>
              <a:cxnLst/>
              <a:rect r="r" b="b" t="t" l="l"/>
              <a:pathLst>
                <a:path h="639735" w="45149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98799" y="2813390"/>
            <a:ext cx="233597" cy="2335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6599" y="8910346"/>
            <a:ext cx="245611" cy="2456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6599" y="8440576"/>
            <a:ext cx="245611" cy="2456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33872" y="9875571"/>
            <a:ext cx="8020256" cy="1020255"/>
            <a:chOff x="0" y="0"/>
            <a:chExt cx="2112331" cy="2687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2331" cy="268709"/>
            </a:xfrm>
            <a:custGeom>
              <a:avLst/>
              <a:gdLst/>
              <a:ahLst/>
              <a:cxnLst/>
              <a:rect r="r" b="b" t="t" l="l"/>
              <a:pathLst>
                <a:path h="268709" w="2112331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16107" y="-603412"/>
            <a:ext cx="8020256" cy="1020255"/>
            <a:chOff x="0" y="0"/>
            <a:chExt cx="2112331" cy="2687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12331" cy="268709"/>
            </a:xfrm>
            <a:custGeom>
              <a:avLst/>
              <a:gdLst/>
              <a:ahLst/>
              <a:cxnLst/>
              <a:rect r="r" b="b" t="t" l="l"/>
              <a:pathLst>
                <a:path h="268709" w="2112331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916107" y="3801144"/>
            <a:ext cx="8455786" cy="2684712"/>
          </a:xfrm>
          <a:custGeom>
            <a:avLst/>
            <a:gdLst/>
            <a:ahLst/>
            <a:cxnLst/>
            <a:rect r="r" b="b" t="t" l="l"/>
            <a:pathLst>
              <a:path h="2684712" w="8455786">
                <a:moveTo>
                  <a:pt x="0" y="0"/>
                </a:moveTo>
                <a:lnTo>
                  <a:pt x="8455786" y="0"/>
                </a:lnTo>
                <a:lnTo>
                  <a:pt x="8455786" y="2684712"/>
                </a:lnTo>
                <a:lnTo>
                  <a:pt x="0" y="268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386321" y="3880183"/>
            <a:ext cx="9515358" cy="25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sz="9437" spc="-283">
                <a:solidFill>
                  <a:srgbClr val="000000"/>
                </a:solidFill>
                <a:latin typeface="Montserrat Classic Bold"/>
              </a:rPr>
              <a:t>Obrigada pela atenção!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121404" y="3550655"/>
            <a:ext cx="500978" cy="500978"/>
          </a:xfrm>
          <a:custGeom>
            <a:avLst/>
            <a:gdLst/>
            <a:ahLst/>
            <a:cxnLst/>
            <a:rect r="r" b="b" t="t" l="l"/>
            <a:pathLst>
              <a:path h="500978" w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133872" y="6235367"/>
            <a:ext cx="500978" cy="500978"/>
          </a:xfrm>
          <a:custGeom>
            <a:avLst/>
            <a:gdLst/>
            <a:ahLst/>
            <a:cxnLst/>
            <a:rect r="r" b="b" t="t" l="l"/>
            <a:pathLst>
              <a:path h="500978" w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98385" y="4609726"/>
            <a:ext cx="317722" cy="317722"/>
          </a:xfrm>
          <a:custGeom>
            <a:avLst/>
            <a:gdLst/>
            <a:ahLst/>
            <a:cxnLst/>
            <a:rect r="r" b="b" t="t" l="l"/>
            <a:pathLst>
              <a:path h="317722" w="317722">
                <a:moveTo>
                  <a:pt x="0" y="0"/>
                </a:moveTo>
                <a:lnTo>
                  <a:pt x="317722" y="0"/>
                </a:lnTo>
                <a:lnTo>
                  <a:pt x="317722" y="317722"/>
                </a:lnTo>
                <a:lnTo>
                  <a:pt x="0" y="3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04660" y="5577024"/>
            <a:ext cx="317722" cy="317722"/>
          </a:xfrm>
          <a:custGeom>
            <a:avLst/>
            <a:gdLst/>
            <a:ahLst/>
            <a:cxnLst/>
            <a:rect r="r" b="b" t="t" l="l"/>
            <a:pathLst>
              <a:path h="317722" w="317722">
                <a:moveTo>
                  <a:pt x="0" y="0"/>
                </a:moveTo>
                <a:lnTo>
                  <a:pt x="317722" y="0"/>
                </a:lnTo>
                <a:lnTo>
                  <a:pt x="317722" y="317721"/>
                </a:lnTo>
                <a:lnTo>
                  <a:pt x="0" y="31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533837" y="2654530"/>
            <a:ext cx="674589" cy="674589"/>
          </a:xfrm>
          <a:custGeom>
            <a:avLst/>
            <a:gdLst/>
            <a:ahLst/>
            <a:cxnLst/>
            <a:rect r="r" b="b" t="t" l="l"/>
            <a:pathLst>
              <a:path h="674589" w="674589">
                <a:moveTo>
                  <a:pt x="0" y="0"/>
                </a:moveTo>
                <a:lnTo>
                  <a:pt x="674589" y="0"/>
                </a:lnTo>
                <a:lnTo>
                  <a:pt x="674589" y="674588"/>
                </a:lnTo>
                <a:lnTo>
                  <a:pt x="0" y="67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388714" y="7410843"/>
            <a:ext cx="166364" cy="16636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732922" y="7410843"/>
            <a:ext cx="166364" cy="16636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BF7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668711" y="7258870"/>
            <a:ext cx="2950577" cy="41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000000"/>
                </a:solidFill>
                <a:latin typeface="Montserrat Classic Bold"/>
              </a:rPr>
              <a:t>VITÓRIA LEYANNE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68711" y="6961693"/>
            <a:ext cx="2950577" cy="35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>
                <a:solidFill>
                  <a:srgbClr val="000000"/>
                </a:solidFill>
                <a:latin typeface="Montserrat Classic"/>
              </a:rPr>
              <a:t>APRESENTADO POR</a:t>
            </a:r>
          </a:p>
        </p:txBody>
      </p:sp>
      <p:sp>
        <p:nvSpPr>
          <p:cNvPr name="TextBox 38" id="38"/>
          <p:cNvSpPr txBox="true"/>
          <p:nvPr/>
        </p:nvSpPr>
        <p:spPr>
          <a:xfrm rot="5400000">
            <a:off x="16655061" y="5169498"/>
            <a:ext cx="2166982" cy="30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1"/>
              </a:lnSpc>
              <a:spcBef>
                <a:spcPct val="0"/>
              </a:spcBef>
            </a:pPr>
            <a:r>
              <a:rPr lang="en-US" sz="1794">
                <a:solidFill>
                  <a:srgbClr val="FFFFFF"/>
                </a:solidFill>
                <a:latin typeface="Montserrat Classic Bold"/>
              </a:rPr>
              <a:t>OLIVIA WILSON</a:t>
            </a:r>
          </a:p>
        </p:txBody>
      </p:sp>
      <p:sp>
        <p:nvSpPr>
          <p:cNvPr name="TextBox 39" id="39"/>
          <p:cNvSpPr txBox="true"/>
          <p:nvPr/>
        </p:nvSpPr>
        <p:spPr>
          <a:xfrm rot="5400000">
            <a:off x="16901269" y="5190457"/>
            <a:ext cx="2166982" cy="2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 Classic"/>
              </a:rPr>
              <a:t>PRESENTED BY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90A3F7A4AEDB44BF6891638B20C63E" ma:contentTypeVersion="13" ma:contentTypeDescription="Crie um novo documento." ma:contentTypeScope="" ma:versionID="dba3fc56107aaa4c99a51b7f707e0f4d">
  <xsd:schema xmlns:xsd="http://www.w3.org/2001/XMLSchema" xmlns:xs="http://www.w3.org/2001/XMLSchema" xmlns:p="http://schemas.microsoft.com/office/2006/metadata/properties" xmlns:ns2="2484aaac-15e9-492b-a5ac-5fc4534818bb" xmlns:ns3="3c0713fe-7654-4427-a8a9-8b10d333b601" targetNamespace="http://schemas.microsoft.com/office/2006/metadata/properties" ma:root="true" ma:fieldsID="0390d0184ab69da6d65a223e0aef3756" ns2:_="" ns3:_="">
    <xsd:import namespace="2484aaac-15e9-492b-a5ac-5fc4534818bb"/>
    <xsd:import namespace="3c0713fe-7654-4427-a8a9-8b10d333b60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4aaac-15e9-492b-a5ac-5fc4534818b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0713fe-7654-4427-a8a9-8b10d333b601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2f603f8c-531f-48c5-8971-9a19bf281661}" ma:internalName="TaxCatchAll" ma:showField="CatchAllData" ma:web="3c0713fe-7654-4427-a8a9-8b10d333b6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84aaac-15e9-492b-a5ac-5fc4534818bb">
      <Terms xmlns="http://schemas.microsoft.com/office/infopath/2007/PartnerControls"/>
    </lcf76f155ced4ddcb4097134ff3c332f>
    <ReferenceId xmlns="2484aaac-15e9-492b-a5ac-5fc4534818bb" xsi:nil="true"/>
    <TaxCatchAll xmlns="3c0713fe-7654-4427-a8a9-8b10d333b601" xsi:nil="true"/>
  </documentManagement>
</p:properties>
</file>

<file path=customXml/itemProps1.xml><?xml version="1.0" encoding="utf-8"?>
<ds:datastoreItem xmlns:ds="http://schemas.openxmlformats.org/officeDocument/2006/customXml" ds:itemID="{E704A331-63F2-4C2B-AEB4-16301C1A5FA3}"/>
</file>

<file path=customXml/itemProps2.xml><?xml version="1.0" encoding="utf-8"?>
<ds:datastoreItem xmlns:ds="http://schemas.openxmlformats.org/officeDocument/2006/customXml" ds:itemID="{08FD5394-31A9-430C-8E19-AB4BD21D58CE}"/>
</file>

<file path=customXml/itemProps3.xml><?xml version="1.0" encoding="utf-8"?>
<ds:datastoreItem xmlns:ds="http://schemas.openxmlformats.org/officeDocument/2006/customXml" ds:itemID="{E401B0C6-F985-43CB-A2F9-D805BAD42BF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 IMC</dc:title>
  <cp:revision>1</cp:revision>
  <dcterms:created xsi:type="dcterms:W3CDTF">2006-08-16T00:00:00Z</dcterms:created>
  <dcterms:modified xsi:type="dcterms:W3CDTF">2011-08-01T06:04:30Z</dcterms:modified>
  <dc:identifier>DAF-fgirkb4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0x0101001390A3F7A4AEDB44BF6891638B20C63E</vt:lpwstr>
  </property>
</Properties>
</file>